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62" r:id="rId3"/>
    <p:sldId id="257" r:id="rId4"/>
    <p:sldId id="288" r:id="rId5"/>
    <p:sldId id="264" r:id="rId6"/>
    <p:sldId id="263" r:id="rId7"/>
    <p:sldId id="258" r:id="rId8"/>
    <p:sldId id="276" r:id="rId9"/>
    <p:sldId id="289" r:id="rId10"/>
    <p:sldId id="290" r:id="rId11"/>
    <p:sldId id="279" r:id="rId12"/>
    <p:sldId id="261" r:id="rId13"/>
    <p:sldId id="271" r:id="rId14"/>
    <p:sldId id="291" r:id="rId15"/>
    <p:sldId id="292" r:id="rId16"/>
    <p:sldId id="293" r:id="rId17"/>
    <p:sldId id="294" r:id="rId18"/>
    <p:sldId id="29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29" autoAdjust="0"/>
  </p:normalViewPr>
  <p:slideViewPr>
    <p:cSldViewPr>
      <p:cViewPr>
        <p:scale>
          <a:sx n="66" d="100"/>
          <a:sy n="66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Topinka\Local%20Settings\Temporary%20Internet%20Files\Content.Outlook\8PDUUSVI\adukty_A549_HEL_korelace%20s%20PAU%20a%20BaP_Zima%2009%20(4)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Topinka\Local%20Settings\Temporary%20Internet%20Files\Content.Outlook\8PDUUSVI\adukty_A549_HEL_korelace%20s%20PAU%20a%20BaP_Zima%2009%20(4).xls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Topinka\My%20Documents\graf_HEL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100" b="1" i="0" baseline="0" dirty="0"/>
              <a:t>A549 - k</a:t>
            </a:r>
            <a:r>
              <a:rPr lang="cs-CZ" sz="1100" b="1" i="0" u="none" strike="noStrike" kern="1200" baseline="0" dirty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orelace DNA aduktů s obsahem </a:t>
            </a:r>
            <a:r>
              <a:rPr lang="en-US" sz="1100" b="1" i="0" u="none" strike="noStrike" kern="1200" baseline="0" dirty="0" smtClean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B[a]P</a:t>
            </a:r>
          </a:p>
          <a:p>
            <a:pPr>
              <a:defRPr/>
            </a:pPr>
            <a:endParaRPr lang="en-US" sz="1100" b="1" i="0" u="none" strike="noStrike" kern="1200" baseline="0" dirty="0">
              <a:solidFill>
                <a:sysClr val="windowText" lastClr="000000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7.2519532442165704E-2"/>
          <c:y val="2.1318831358201427E-3"/>
        </c:manualLayout>
      </c:layout>
    </c:title>
    <c:plotArea>
      <c:layout>
        <c:manualLayout>
          <c:layoutTarget val="inner"/>
          <c:xMode val="edge"/>
          <c:yMode val="edge"/>
          <c:x val="0.11307630877535658"/>
          <c:y val="0.16727677032795138"/>
          <c:w val="0.84649504428385014"/>
          <c:h val="0.68983113556588871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504D">
                    <a:lumMod val="75000"/>
                  </a:srgbClr>
                </a:solidFill>
              </a:ln>
            </c:spPr>
          </c:marker>
          <c:trendline>
            <c:trendlineType val="linear"/>
          </c:trendline>
          <c:xVal>
            <c:numRef>
              <c:f>Sheet1!$C$6:$C$17</c:f>
              <c:numCache>
                <c:formatCode>0.00</c:formatCode>
                <c:ptCount val="12"/>
                <c:pt idx="0">
                  <c:v>10.448098663925999</c:v>
                </c:pt>
                <c:pt idx="1">
                  <c:v>31.344295991778004</c:v>
                </c:pt>
                <c:pt idx="2">
                  <c:v>62.688591983556009</c:v>
                </c:pt>
                <c:pt idx="3">
                  <c:v>5.3197740112994349</c:v>
                </c:pt>
                <c:pt idx="4">
                  <c:v>15.959322033898324</c:v>
                </c:pt>
                <c:pt idx="5">
                  <c:v>31.91864406779661</c:v>
                </c:pt>
                <c:pt idx="6">
                  <c:v>2.0513812154696152</c:v>
                </c:pt>
                <c:pt idx="7">
                  <c:v>6.1541436464088308</c:v>
                </c:pt>
                <c:pt idx="8">
                  <c:v>12.308287292817701</c:v>
                </c:pt>
                <c:pt idx="9">
                  <c:v>4.009994612068966</c:v>
                </c:pt>
                <c:pt idx="10">
                  <c:v>12.029983836206927</c:v>
                </c:pt>
                <c:pt idx="11">
                  <c:v>24.059967672413798</c:v>
                </c:pt>
              </c:numCache>
            </c:numRef>
          </c:xVal>
          <c:yVal>
            <c:numRef>
              <c:f>Sheet1!$D$6:$D$17</c:f>
              <c:numCache>
                <c:formatCode>0.00</c:formatCode>
                <c:ptCount val="12"/>
                <c:pt idx="0">
                  <c:v>1.8333333333333333</c:v>
                </c:pt>
                <c:pt idx="1">
                  <c:v>2.5533333333333332</c:v>
                </c:pt>
                <c:pt idx="2">
                  <c:v>5.0566666666666684</c:v>
                </c:pt>
                <c:pt idx="3">
                  <c:v>1.04</c:v>
                </c:pt>
                <c:pt idx="4">
                  <c:v>2.2399999999999998</c:v>
                </c:pt>
                <c:pt idx="5">
                  <c:v>3.7099999999999995</c:v>
                </c:pt>
                <c:pt idx="6">
                  <c:v>0.8833333333333333</c:v>
                </c:pt>
                <c:pt idx="7">
                  <c:v>1.4800000000000002</c:v>
                </c:pt>
                <c:pt idx="8">
                  <c:v>2.19</c:v>
                </c:pt>
                <c:pt idx="9">
                  <c:v>0.86333333333333362</c:v>
                </c:pt>
                <c:pt idx="10">
                  <c:v>1.7166666666666668</c:v>
                </c:pt>
                <c:pt idx="11">
                  <c:v>2.6133333333333342</c:v>
                </c:pt>
              </c:numCache>
            </c:numRef>
          </c:yVal>
        </c:ser>
        <c:axId val="37536128"/>
        <c:axId val="37538048"/>
      </c:scatterChart>
      <c:valAx>
        <c:axId val="37536128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/>
                  <a:t>B</a:t>
                </a:r>
                <a:r>
                  <a:rPr lang="en-US" sz="1000" b="1" i="0" baseline="0"/>
                  <a:t>[a]P ng/</a:t>
                </a:r>
                <a:r>
                  <a:rPr lang="cs-CZ" sz="1000" b="1" i="0" baseline="0"/>
                  <a:t>m</a:t>
                </a:r>
                <a:r>
                  <a:rPr lang="en-US" sz="1000" b="1" i="0" baseline="0"/>
                  <a:t>l media</a:t>
                </a:r>
              </a:p>
            </c:rich>
          </c:tx>
        </c:title>
        <c:numFmt formatCode="0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7538048"/>
        <c:crosses val="autoZero"/>
        <c:crossBetween val="midCat"/>
      </c:valAx>
      <c:valAx>
        <c:axId val="37538048"/>
        <c:scaling>
          <c:orientation val="minMax"/>
          <c:min val="0"/>
        </c:scaling>
        <c:axPos val="l"/>
        <c:majorGridlines>
          <c:spPr>
            <a:ln w="6350">
              <a:prstDash val="sysDash"/>
            </a:ln>
          </c:spPr>
        </c:majorGridlines>
        <c:minorGridlines>
          <c:spPr>
            <a:ln w="3175">
              <a:solidFill>
                <a:schemeClr val="bg1">
                  <a:lumMod val="85000"/>
                </a:schemeClr>
              </a:solidFill>
              <a:prstDash val="sysDash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u="none" strike="noStrike" baseline="0"/>
                  <a:t>DNA adukty</a:t>
                </a:r>
                <a:r>
                  <a:rPr lang="cs-CZ" sz="1000" b="1" i="0" u="none" strike="noStrike" baseline="0"/>
                  <a:t> </a:t>
                </a:r>
                <a:r>
                  <a:rPr lang="en-US" sz="1000" b="1" i="0" u="none" strike="noStrike" baseline="0"/>
                  <a:t>/</a:t>
                </a:r>
                <a:r>
                  <a:rPr lang="cs-CZ" sz="1000" b="1" i="0" u="none" strike="noStrike" baseline="0"/>
                  <a:t> </a:t>
                </a:r>
                <a:r>
                  <a:rPr lang="en-US" sz="1000" b="1" i="0" u="none" strike="noStrike" baseline="0"/>
                  <a:t>10</a:t>
                </a:r>
                <a:r>
                  <a:rPr lang="en-US" sz="1000" b="1" i="0" u="none" strike="noStrike" baseline="30000"/>
                  <a:t>8</a:t>
                </a:r>
                <a:r>
                  <a:rPr lang="en-US" sz="1000" b="1" i="0" u="none" strike="noStrike" baseline="0"/>
                  <a:t> nukleotidů </a:t>
                </a:r>
                <a:endParaRPr lang="en-US" b="1" i="0"/>
              </a:p>
            </c:rich>
          </c:tx>
        </c:title>
        <c:numFmt formatCode="0" sourceLinked="0"/>
        <c:tickLblPos val="nextTo"/>
        <c:crossAx val="37536128"/>
        <c:crosses val="autoZero"/>
        <c:crossBetween val="midCat"/>
        <c:majorUnit val="2"/>
        <c:minorUnit val="0.5"/>
      </c:valAx>
    </c:plotArea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100" b="1" i="0" baseline="0"/>
              <a:t>HEL - k</a:t>
            </a:r>
            <a:r>
              <a:rPr lang="cs-CZ"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orelace DNA aduktů s obsahem </a:t>
            </a:r>
            <a:r>
              <a:rPr lang="en-US"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B[a]P</a:t>
            </a:r>
          </a:p>
        </c:rich>
      </c:tx>
      <c:layout>
        <c:manualLayout>
          <c:xMode val="edge"/>
          <c:yMode val="edge"/>
          <c:x val="0.20130445176911024"/>
          <c:y val="3.4882950237280952E-3"/>
        </c:manualLayout>
      </c:layout>
    </c:title>
    <c:plotArea>
      <c:layout>
        <c:manualLayout>
          <c:layoutTarget val="inner"/>
          <c:xMode val="edge"/>
          <c:yMode val="edge"/>
          <c:x val="9.1785438157440002E-2"/>
          <c:y val="0.17090126991701793"/>
          <c:w val="0.85308712175149959"/>
          <c:h val="0.68983113556588893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rgbClr val="C0504D">
                    <a:lumMod val="75000"/>
                  </a:srgbClr>
                </a:solidFill>
              </a:ln>
            </c:spPr>
          </c:marker>
          <c:trendline>
            <c:trendlineType val="linear"/>
          </c:trendline>
          <c:xVal>
            <c:numRef>
              <c:f>Sheet1!$H$6:$H$17</c:f>
              <c:numCache>
                <c:formatCode>0.00</c:formatCode>
                <c:ptCount val="12"/>
                <c:pt idx="0">
                  <c:v>10.448098663925999</c:v>
                </c:pt>
                <c:pt idx="1">
                  <c:v>31.344295991778004</c:v>
                </c:pt>
                <c:pt idx="2">
                  <c:v>62.688591983556009</c:v>
                </c:pt>
                <c:pt idx="3">
                  <c:v>5.3197740112994349</c:v>
                </c:pt>
                <c:pt idx="4">
                  <c:v>15.959322033898324</c:v>
                </c:pt>
                <c:pt idx="5">
                  <c:v>31.91864406779661</c:v>
                </c:pt>
                <c:pt idx="6">
                  <c:v>2.0513812154696152</c:v>
                </c:pt>
                <c:pt idx="7">
                  <c:v>6.1541436464088308</c:v>
                </c:pt>
                <c:pt idx="8">
                  <c:v>12.308287292817701</c:v>
                </c:pt>
                <c:pt idx="9">
                  <c:v>4.009994612068966</c:v>
                </c:pt>
                <c:pt idx="10">
                  <c:v>12.029983836206927</c:v>
                </c:pt>
                <c:pt idx="11">
                  <c:v>24.059967672413798</c:v>
                </c:pt>
              </c:numCache>
            </c:numRef>
          </c:xVal>
          <c:yVal>
            <c:numRef>
              <c:f>Sheet1!$I$6:$I$17</c:f>
              <c:numCache>
                <c:formatCode>0.00</c:formatCode>
                <c:ptCount val="12"/>
                <c:pt idx="0">
                  <c:v>2.7399999999999998</c:v>
                </c:pt>
                <c:pt idx="1">
                  <c:v>4.7799999999999994</c:v>
                </c:pt>
                <c:pt idx="2">
                  <c:v>5</c:v>
                </c:pt>
                <c:pt idx="3">
                  <c:v>1.61</c:v>
                </c:pt>
                <c:pt idx="4">
                  <c:v>2.9933333333333336</c:v>
                </c:pt>
                <c:pt idx="5">
                  <c:v>4.3666666666666671</c:v>
                </c:pt>
                <c:pt idx="6">
                  <c:v>1.0533333333333335</c:v>
                </c:pt>
                <c:pt idx="7">
                  <c:v>2.0466666666666664</c:v>
                </c:pt>
                <c:pt idx="8">
                  <c:v>4.3499999999999996</c:v>
                </c:pt>
                <c:pt idx="9">
                  <c:v>1.4533333333333318</c:v>
                </c:pt>
                <c:pt idx="10">
                  <c:v>2.5266666666666668</c:v>
                </c:pt>
                <c:pt idx="11">
                  <c:v>4.0966666666666693</c:v>
                </c:pt>
              </c:numCache>
            </c:numRef>
          </c:yVal>
        </c:ser>
        <c:axId val="39557760"/>
        <c:axId val="39559936"/>
      </c:scatterChart>
      <c:valAx>
        <c:axId val="39557760"/>
        <c:scaling>
          <c:orientation val="minMax"/>
        </c:scaling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000" b="1" i="0" baseline="0" dirty="0"/>
                  <a:t>B</a:t>
                </a:r>
                <a:r>
                  <a:rPr lang="en-US" sz="1000" b="1" i="0" baseline="0" dirty="0"/>
                  <a:t>[a]P </a:t>
                </a:r>
                <a:r>
                  <a:rPr lang="en-US" sz="1000" b="1" i="0" baseline="0" dirty="0" err="1"/>
                  <a:t>ng</a:t>
                </a:r>
                <a:r>
                  <a:rPr lang="en-US" sz="1000" b="1" i="0" baseline="0" dirty="0"/>
                  <a:t>/</a:t>
                </a:r>
                <a:r>
                  <a:rPr lang="cs-CZ" sz="1000" b="1" i="0" baseline="0" dirty="0"/>
                  <a:t>m</a:t>
                </a:r>
                <a:r>
                  <a:rPr lang="en-US" sz="1000" b="1" i="0" baseline="0" dirty="0"/>
                  <a:t>l media</a:t>
                </a:r>
              </a:p>
            </c:rich>
          </c:tx>
          <c:layout>
            <c:manualLayout>
              <c:xMode val="edge"/>
              <c:yMode val="edge"/>
              <c:x val="0.35079019919021748"/>
              <c:y val="0.93255454810572858"/>
            </c:manualLayout>
          </c:layout>
        </c:title>
        <c:numFmt formatCode="0" sourceLinked="0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39559936"/>
        <c:crosses val="autoZero"/>
        <c:crossBetween val="midCat"/>
      </c:valAx>
      <c:valAx>
        <c:axId val="39559936"/>
        <c:scaling>
          <c:orientation val="minMax"/>
          <c:min val="0"/>
        </c:scaling>
        <c:axPos val="l"/>
        <c:majorGridlines>
          <c:spPr>
            <a:ln w="6350">
              <a:prstDash val="sysDash"/>
            </a:ln>
          </c:spPr>
        </c:majorGridlines>
        <c:minorGridlines>
          <c:spPr>
            <a:ln w="3175">
              <a:solidFill>
                <a:schemeClr val="bg1">
                  <a:lumMod val="85000"/>
                </a:schemeClr>
              </a:solidFill>
              <a:prstDash val="sysDash"/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u="none" strike="noStrike" baseline="0" dirty="0"/>
                  <a:t>DNA </a:t>
                </a:r>
                <a:r>
                  <a:rPr lang="en-US" sz="1000" b="1" i="0" u="none" strike="noStrike" baseline="0" dirty="0" err="1"/>
                  <a:t>adukty</a:t>
                </a:r>
                <a:r>
                  <a:rPr lang="cs-CZ" sz="1000" b="1" i="0" u="none" strike="noStrike" baseline="0" dirty="0"/>
                  <a:t> </a:t>
                </a:r>
                <a:r>
                  <a:rPr lang="en-US" sz="1000" b="1" i="0" u="none" strike="noStrike" baseline="0" dirty="0"/>
                  <a:t>/</a:t>
                </a:r>
                <a:r>
                  <a:rPr lang="cs-CZ" sz="1000" b="1" i="0" u="none" strike="noStrike" baseline="0" dirty="0"/>
                  <a:t> </a:t>
                </a:r>
                <a:r>
                  <a:rPr lang="en-US" sz="1000" b="1" i="0" u="none" strike="noStrike" baseline="0" dirty="0" smtClean="0"/>
                  <a:t>0</a:t>
                </a:r>
                <a:r>
                  <a:rPr lang="en-US" sz="1000" b="1" i="0" u="none" strike="noStrike" baseline="30000" dirty="0" smtClean="0"/>
                  <a:t>8</a:t>
                </a:r>
                <a:r>
                  <a:rPr lang="en-US" sz="1000" b="1" i="0" u="none" strike="noStrike" baseline="0" dirty="0" smtClean="0"/>
                  <a:t> </a:t>
                </a:r>
                <a:r>
                  <a:rPr lang="en-US" sz="1000" b="1" i="0" u="none" strike="noStrike" baseline="0" dirty="0" err="1"/>
                  <a:t>nukleotidů</a:t>
                </a:r>
                <a:r>
                  <a:rPr lang="en-US" sz="1000" b="1" i="0" u="none" strike="noStrike" baseline="0" dirty="0"/>
                  <a:t> </a:t>
                </a:r>
                <a:endParaRPr lang="en-US" b="1" i="0" dirty="0"/>
              </a:p>
            </c:rich>
          </c:tx>
          <c:layout>
            <c:manualLayout>
              <c:xMode val="edge"/>
              <c:yMode val="edge"/>
              <c:x val="0"/>
              <c:y val="0.22127740661205228"/>
            </c:manualLayout>
          </c:layout>
        </c:title>
        <c:numFmt formatCode="0" sourceLinked="0"/>
        <c:tickLblPos val="nextTo"/>
        <c:crossAx val="39557760"/>
        <c:crosses val="autoZero"/>
        <c:crossBetween val="midCat"/>
        <c:majorUnit val="2"/>
        <c:minorUnit val="0.5"/>
      </c:valAx>
    </c:plotArea>
    <c:plotVisOnly val="1"/>
    <c:dispBlanksAs val="gap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805638659196746"/>
          <c:y val="6.0695946978113563E-2"/>
          <c:w val="0.62474097569777942"/>
          <c:h val="0.62069521826180696"/>
        </c:manualLayout>
      </c:layout>
      <c:barChart>
        <c:barDir val="col"/>
        <c:grouping val="clustered"/>
        <c:ser>
          <c:idx val="0"/>
          <c:order val="0"/>
          <c:tx>
            <c:strRef>
              <c:f>Sheet1!$H$30</c:f>
              <c:strCache>
                <c:ptCount val="1"/>
                <c:pt idx="0">
                  <c:v>10 ug/ml</c:v>
                </c:pt>
              </c:strCache>
            </c:strRef>
          </c:tx>
          <c:cat>
            <c:strRef>
              <c:f>Sheet1!$I$29:$L$29</c:f>
              <c:strCache>
                <c:ptCount val="4"/>
                <c:pt idx="0">
                  <c:v>Ostrava - Bartovice</c:v>
                </c:pt>
                <c:pt idx="1">
                  <c:v>Ostrava - Poruba</c:v>
                </c:pt>
                <c:pt idx="2">
                  <c:v>Karviná</c:v>
                </c:pt>
                <c:pt idx="3">
                  <c:v>Třeboň</c:v>
                </c:pt>
              </c:strCache>
            </c:strRef>
          </c:cat>
          <c:val>
            <c:numRef>
              <c:f>Sheet1!$I$30:$L$30</c:f>
              <c:numCache>
                <c:formatCode>General</c:formatCode>
                <c:ptCount val="4"/>
                <c:pt idx="0">
                  <c:v>49</c:v>
                </c:pt>
                <c:pt idx="1">
                  <c:v>50</c:v>
                </c:pt>
                <c:pt idx="2">
                  <c:v>19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Sheet1!$H$31</c:f>
              <c:strCache>
                <c:ptCount val="1"/>
                <c:pt idx="0">
                  <c:v>30 ug/ml</c:v>
                </c:pt>
              </c:strCache>
            </c:strRef>
          </c:tx>
          <c:cat>
            <c:strRef>
              <c:f>Sheet1!$I$29:$L$29</c:f>
              <c:strCache>
                <c:ptCount val="4"/>
                <c:pt idx="0">
                  <c:v>Ostrava - Bartovice</c:v>
                </c:pt>
                <c:pt idx="1">
                  <c:v>Ostrava - Poruba</c:v>
                </c:pt>
                <c:pt idx="2">
                  <c:v>Karviná</c:v>
                </c:pt>
                <c:pt idx="3">
                  <c:v>Třeboň</c:v>
                </c:pt>
              </c:strCache>
            </c:strRef>
          </c:cat>
          <c:val>
            <c:numRef>
              <c:f>Sheet1!$I$31:$L$31</c:f>
              <c:numCache>
                <c:formatCode>General</c:formatCode>
                <c:ptCount val="4"/>
                <c:pt idx="0">
                  <c:v>322</c:v>
                </c:pt>
                <c:pt idx="1">
                  <c:v>190</c:v>
                </c:pt>
                <c:pt idx="2">
                  <c:v>91</c:v>
                </c:pt>
                <c:pt idx="3">
                  <c:v>592</c:v>
                </c:pt>
              </c:numCache>
            </c:numRef>
          </c:val>
        </c:ser>
        <c:ser>
          <c:idx val="2"/>
          <c:order val="2"/>
          <c:tx>
            <c:strRef>
              <c:f>Sheet1!$H$32</c:f>
              <c:strCache>
                <c:ptCount val="1"/>
                <c:pt idx="0">
                  <c:v>60 ug/ml</c:v>
                </c:pt>
              </c:strCache>
            </c:strRef>
          </c:tx>
          <c:cat>
            <c:strRef>
              <c:f>Sheet1!$I$29:$L$29</c:f>
              <c:strCache>
                <c:ptCount val="4"/>
                <c:pt idx="0">
                  <c:v>Ostrava - Bartovice</c:v>
                </c:pt>
                <c:pt idx="1">
                  <c:v>Ostrava - Poruba</c:v>
                </c:pt>
                <c:pt idx="2">
                  <c:v>Karviná</c:v>
                </c:pt>
                <c:pt idx="3">
                  <c:v>Třeboň</c:v>
                </c:pt>
              </c:strCache>
            </c:strRef>
          </c:cat>
          <c:val>
            <c:numRef>
              <c:f>Sheet1!$I$32:$L$32</c:f>
              <c:numCache>
                <c:formatCode>General</c:formatCode>
                <c:ptCount val="4"/>
                <c:pt idx="0">
                  <c:v>2459</c:v>
                </c:pt>
                <c:pt idx="1">
                  <c:v>1410</c:v>
                </c:pt>
                <c:pt idx="2">
                  <c:v>1116</c:v>
                </c:pt>
                <c:pt idx="3">
                  <c:v>2101</c:v>
                </c:pt>
              </c:numCache>
            </c:numRef>
          </c:val>
        </c:ser>
        <c:axId val="39981440"/>
        <c:axId val="39982976"/>
      </c:barChart>
      <c:catAx>
        <c:axId val="39981440"/>
        <c:scaling>
          <c:orientation val="minMax"/>
        </c:scaling>
        <c:axPos val="b"/>
        <c:numFmt formatCode="General" sourceLinked="1"/>
        <c:majorTickMark val="none"/>
        <c:tickLblPos val="nextTo"/>
        <c:crossAx val="39982976"/>
        <c:crosses val="autoZero"/>
        <c:auto val="1"/>
        <c:lblAlgn val="ctr"/>
        <c:lblOffset val="100"/>
      </c:catAx>
      <c:valAx>
        <c:axId val="399829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deregulated genes</a:t>
                </a:r>
              </a:p>
            </c:rich>
          </c:tx>
        </c:title>
        <c:numFmt formatCode="General" sourceLinked="1"/>
        <c:tickLblPos val="nextTo"/>
        <c:crossAx val="3998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818161540005838"/>
          <c:y val="7.8654598054560709E-2"/>
          <c:w val="0.27075911670014724"/>
          <c:h val="0.26209558276030775"/>
        </c:manualLayout>
      </c:layout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0.38964</cdr:x>
      <cdr:y>0.92814</cdr:y>
    </cdr:from>
    <cdr:to>
      <cdr:x>0.66411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3575" y="2952750"/>
          <a:ext cx="13620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0.18391</cdr:x>
      <cdr:y>0.26911</cdr:y>
    </cdr:from>
    <cdr:to>
      <cdr:x>0.36092</cdr:x>
      <cdr:y>0.34862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2000" y="838201"/>
          <a:ext cx="73342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/>
            <a:t>R</a:t>
          </a:r>
          <a:r>
            <a:rPr lang="cs-CZ" sz="1100" baseline="30000"/>
            <a:t>2 </a:t>
          </a:r>
          <a:r>
            <a:rPr lang="cs-CZ" sz="1100" baseline="0"/>
            <a:t>= 0,965</a:t>
          </a:r>
          <a:endParaRPr lang="en-US" sz="1100" baseline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0.38964</cdr:x>
      <cdr:y>0.92814</cdr:y>
    </cdr:from>
    <cdr:to>
      <cdr:x>0.66411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3575" y="2952750"/>
          <a:ext cx="13620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0.18161</cdr:x>
      <cdr:y>0.24695</cdr:y>
    </cdr:from>
    <cdr:to>
      <cdr:x>0.4023</cdr:x>
      <cdr:y>0.32622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2475" y="771525"/>
          <a:ext cx="9144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100">
              <a:latin typeface="+mn-lt"/>
              <a:ea typeface="+mn-ea"/>
              <a:cs typeface="+mn-cs"/>
            </a:rPr>
            <a:t>R</a:t>
          </a:r>
          <a:r>
            <a:rPr lang="cs-CZ" sz="1100" baseline="30000">
              <a:latin typeface="+mn-lt"/>
              <a:ea typeface="+mn-ea"/>
              <a:cs typeface="+mn-cs"/>
            </a:rPr>
            <a:t>2 </a:t>
          </a:r>
          <a:r>
            <a:rPr lang="cs-CZ" sz="1100" baseline="0">
              <a:latin typeface="+mn-lt"/>
              <a:ea typeface="+mn-ea"/>
              <a:cs typeface="+mn-cs"/>
            </a:rPr>
            <a:t>= 0,822</a:t>
          </a:r>
          <a:endParaRPr lang="en-US" sz="1100" baseline="0">
            <a:latin typeface="+mn-lt"/>
            <a:ea typeface="+mn-ea"/>
            <a:cs typeface="+mn-cs"/>
          </a:endParaRPr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F37EB12-BAE4-44EE-888F-880E609B6209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D70060-A9D5-4234-929E-20A47858E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Lokality s různým stupněm znečištění ovzduší</a:t>
            </a: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0FDF75-CFD9-4CF5-8C53-7FF3988E2FE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Aby PAU neunikaly během odpařování</a:t>
            </a: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48F034-7EEF-4703-A6A1-49C03479CB8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V ostravských lokalitách ve dnech s vysokým znečištěním docházelo k zahlcování filtrů (např. už po 3h), takže je celkový objem prosátého vzduchu nižší.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V PM v jednotlivých lokalitách veliký rozdíl není, ale v koncentraci B(a)P a k-PAU je lokalita Bartovice výrazně nejhorší.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Karviná rovněž velmi znečištěná, ale odběry probíhaly v dubnu, kdy bylo příznivější počasí/rozptylové podmínky.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Naopak Třeboň, která by na tom co do znečištění ovzduší měla být nejlépe, byla odebrána v listopadu a prosinci, kdy byly rozptylové podmínky horší než v březnu a dubnu. Z tohoto hlediska je pro nás nejzajímavěší srovnávat Ostravu-Bartovice a Ostravu-Porubu, neboť byly odebírány zároveň.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EE9107-688F-4A06-96B0-68E07C3CE62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Vybrány modely plicních buněk – HEL a A549. Plíce – místem depozice PM2,5.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HEL – nenádorová linie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A549 – nádorová linie</a:t>
            </a: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CF8A78-6BBE-46AF-8B0B-332BF1DA51C7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Při výběru koncentrací testovaných látek jsme se řídili testem toxicity. (LDH test)</a:t>
            </a:r>
          </a:p>
          <a:p>
            <a:r>
              <a:rPr lang="cs-CZ" smtClean="0"/>
              <a:t>Koncentrace 100 ug/ml už byla pro některé EOM (Bartovice, Libuš), silně toxická, proto vybrány koncentrace 10, 30 a 60 ug/ml.</a:t>
            </a:r>
          </a:p>
          <a:p>
            <a:r>
              <a:rPr lang="cs-CZ" smtClean="0"/>
              <a:t>Až na EOM z Libuše při 60 ug/ml u HEL buněk, žádný z EOM při těchto třech koncentracích nevykazoval toxické účinky na buňky.</a:t>
            </a:r>
          </a:p>
          <a:p>
            <a:r>
              <a:rPr lang="cs-CZ" smtClean="0"/>
              <a:t>U buněk A549  žádné z testovaných koncentrací EOM nevykázaly výrazněji zvýšené hodnoty toxicity.</a:t>
            </a:r>
          </a:p>
          <a:p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31648F-AF0C-415D-98E8-97772869DA74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>
                <a:latin typeface="Times New Roman" pitchFamily="18" charset="0"/>
              </a:rPr>
              <a:t>Dobrá kvalita RNA je nezbytná pro studium genové exprese. Kvalita RNA se posuzuje podle čistoty a integrity. Čistotu RNA udává poměr absorbancí 260/280, který udává proteinovou kontaminaci, a poměr 260/230, který určuje přítomnost organických sloučenin.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>
                <a:latin typeface="Times New Roman" pitchFamily="18" charset="0"/>
              </a:rPr>
              <a:t>Dále se stanovuje integrita RNA, což je míra degradace molekul.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>
                <a:latin typeface="Times New Roman" pitchFamily="18" charset="0"/>
              </a:rPr>
              <a:t>Na přístroji Agilent lze také stanovit RIN neboli RNA integrity number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0A3F98-3B8F-4563-BDAA-DC465917A36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Stovky tisíc prób pro jeden gen</a:t>
            </a:r>
          </a:p>
          <a:p>
            <a:r>
              <a:rPr lang="cs-CZ" smtClean="0"/>
              <a:t>Próby vytvořeny dle databází NCBI (National Center for Biotechnology Information) a UniGene</a:t>
            </a:r>
          </a:p>
          <a:p>
            <a:endParaRPr lang="cs-CZ" smtClean="0"/>
          </a:p>
          <a:p>
            <a:r>
              <a:rPr lang="cs-CZ" smtClean="0"/>
              <a:t>Konjugát Streptavidin – Cy3 se naváže na biotinem značenou cRNA</a:t>
            </a: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BC5C1-09D2-4B84-8CFF-355CC6260BC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V ostravských lokalitách ve dnech s vysokým znečištěním docházelo k zahlcování filtrů (např. už po 3h), takže je celkový objem prosátého vzduchu nižší.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V PM v jednotlivých lokalitách veliký rozdíl není, ale v koncentraci B(a)P a k-PAU je lokalita Bartovice výrazně nejhorší.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Karviná rovněž velmi znečištěná, ale odběry probíhaly v dubnu, kdy bylo příznivější počasí/rozptylové podmínky. 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Naopak Třeboň, která by na tom co do znečištění ovzduší měla být nejlépe, byla odebrána v listopadu a prosinci, kdy byly rozptylové podmínky horší než v březnu a dubnu. Z tohoto hlediska je pro nás nejzajímavěší srovnávat Ostravu-Bartovice a Ostravu-Porubu, neboť byly odebírány zároveň.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D8F4ED-F07C-4331-9B54-1C1C1458FD8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Bartovice + Poruba – odebírány najednou, různé zdroje znečištění – průmysl vs. doprava</a:t>
            </a: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D467EC-8F08-41CF-A3D4-973A6144626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07F26-B157-4F49-8645-D70BF12B96CB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AFA4-0FD7-4E72-ADA7-D2AE75F3F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19F8A-EB8C-4DF2-AFD6-E258675CE004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4CEB-7A0C-4A3F-98B9-E14FEDAFB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DC98-C96B-491A-B79E-2F9D725AF15D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1F63-0724-498C-B046-827031303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1187A2-08CB-488C-B8C8-F6B57EBA2B6E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6732E6-D890-4614-82E8-1B7448539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480BD-D0CD-424A-9E12-4B559240EFA8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C51A-79F8-401A-AA1B-83ADAE46F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B18EF-2663-4DDF-AC31-EF1C1CFAFE05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3688-44D7-4845-AC8F-C89CA86A5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1419-6965-47EE-A3AD-FD8A1B218BDA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9C52-6E9D-40AE-82D7-B191F93C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B0A7EF-A1BB-4CE5-9B34-C1A380C62B00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CBFC64-3224-4FBD-AD39-87AF01D25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B19B-32B9-427E-B50C-51EEBFD4A7D6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2B9D-61D1-40BC-92B5-BA0D19354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B808324-0DAE-423C-9FD7-57C02F4985E5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C9AFD4-4168-49E4-A459-BC7B6D1B2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3907CC-3B89-4B80-B432-EFA4950DF8F6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C9BB4D-E3FA-4275-B60A-F2DB64838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42051E32-9626-43C0-87CA-21624B461B3B}" type="datetimeFigureOut">
              <a:rPr lang="en-US"/>
              <a:pPr>
                <a:defRPr/>
              </a:pPr>
              <a:t>11/26/2010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281C8E1B-6380-471D-A0BA-69A571682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0" r:id="rId5"/>
    <p:sldLayoutId id="2147483735" r:id="rId6"/>
    <p:sldLayoutId id="2147483729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.hanzalova@biomed.cas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14375" y="571500"/>
            <a:ext cx="8143875" cy="1643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1"/>
                </a:solidFill>
              </a:rPr>
              <a:t>Genotoxicita </a:t>
            </a:r>
            <a:r>
              <a:rPr lang="en-US" sz="3200" dirty="0" err="1" smtClean="0">
                <a:solidFill>
                  <a:schemeClr val="tx1"/>
                </a:solidFill>
              </a:rPr>
              <a:t>jemných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prachových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částic</a:t>
            </a:r>
            <a:r>
              <a:rPr lang="en-US" sz="3200" dirty="0" smtClean="0">
                <a:solidFill>
                  <a:schemeClr val="tx1"/>
                </a:solidFill>
              </a:rPr>
              <a:t> v </a:t>
            </a:r>
            <a:r>
              <a:rPr lang="en-US" sz="3200" dirty="0" err="1" smtClean="0">
                <a:solidFill>
                  <a:schemeClr val="tx1"/>
                </a:solidFill>
              </a:rPr>
              <a:t>ostravě-Bartovicích</a:t>
            </a:r>
            <a:r>
              <a:rPr lang="en-US" sz="3200" dirty="0" smtClean="0">
                <a:solidFill>
                  <a:schemeClr val="tx1"/>
                </a:solidFill>
              </a:rPr>
              <a:t> a </a:t>
            </a:r>
            <a:r>
              <a:rPr lang="en-US" sz="3200" dirty="0" err="1" smtClean="0">
                <a:solidFill>
                  <a:schemeClr val="tx1"/>
                </a:solidFill>
              </a:rPr>
              <a:t>Ostravě-Porubě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357438" y="3214688"/>
            <a:ext cx="6643687" cy="32146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/>
              <a:t>Jan Topinka</a:t>
            </a:r>
            <a:endParaRPr lang="cs-CZ" sz="2400" smtClean="0"/>
          </a:p>
          <a:p>
            <a:pPr eaLnBrk="1" hangingPunct="1">
              <a:buFont typeface="Arial" charset="0"/>
              <a:buNone/>
            </a:pPr>
            <a:endParaRPr lang="cs-CZ" sz="2400" smtClean="0"/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Oddělení genetické ekotoxikologie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Ústav experimentální medicíny AV ČR v.v.i.</a:t>
            </a:r>
          </a:p>
          <a:p>
            <a:pPr eaLnBrk="1" hangingPunct="1">
              <a:buFont typeface="Arial" charset="0"/>
              <a:buNone/>
            </a:pPr>
            <a:endParaRPr lang="cs-CZ" sz="2800" smtClean="0"/>
          </a:p>
          <a:p>
            <a:pPr eaLnBrk="1" hangingPunct="1">
              <a:buFont typeface="Arial" charset="0"/>
              <a:buNone/>
            </a:pPr>
            <a:r>
              <a:rPr lang="en-US" sz="2000" smtClean="0">
                <a:hlinkClick r:id="rId2"/>
              </a:rPr>
              <a:t>jtopinka</a:t>
            </a:r>
            <a:r>
              <a:rPr lang="cs-CZ" sz="2000" smtClean="0">
                <a:hlinkClick r:id="rId2"/>
              </a:rPr>
              <a:t>@biomed.cas.cz</a:t>
            </a:r>
            <a:endParaRPr lang="cs-CZ" sz="2000" smtClean="0"/>
          </a:p>
          <a:p>
            <a:pPr eaLnBrk="1" hangingPunct="1">
              <a:buFont typeface="Arial" charset="0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34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/>
              <a:t>	DNA </a:t>
            </a:r>
            <a:r>
              <a:rPr lang="en-US" sz="4000" b="1" dirty="0" err="1" smtClean="0"/>
              <a:t>adukty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35375" y="1052513"/>
            <a:ext cx="20875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</a:rPr>
              <a:t>	A549</a:t>
            </a:r>
          </a:p>
        </p:txBody>
      </p:sp>
      <p:sp>
        <p:nvSpPr>
          <p:cNvPr id="2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79388" y="404813"/>
          <a:ext cx="1019175" cy="952500"/>
        </p:xfrm>
        <a:graphic>
          <a:graphicData uri="http://schemas.openxmlformats.org/presentationml/2006/ole">
            <p:oleObj spid="_x0000_s2050" name="CorelPhotoPaint.Image.8" r:id="rId3" imgW="4251969" imgH="4251969" progId="CorelPhotoPaint.Image.8">
              <p:embed/>
            </p:oleObj>
          </a:graphicData>
        </a:graphic>
      </p:graphicFrame>
      <p:sp>
        <p:nvSpPr>
          <p:cNvPr id="20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79388" y="1341438"/>
          <a:ext cx="1038225" cy="952500"/>
        </p:xfrm>
        <a:graphic>
          <a:graphicData uri="http://schemas.openxmlformats.org/presentationml/2006/ole">
            <p:oleObj spid="_x0000_s2051" name="CorelPhotoPaint.Image.8" r:id="rId4" imgW="4297689" imgH="4279401" progId="CorelPhotoPaint.Image.8">
              <p:embed/>
            </p:oleObj>
          </a:graphicData>
        </a:graphic>
      </p:graphicFrame>
      <p:sp>
        <p:nvSpPr>
          <p:cNvPr id="206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179388" y="2276475"/>
          <a:ext cx="1019175" cy="952500"/>
        </p:xfrm>
        <a:graphic>
          <a:graphicData uri="http://schemas.openxmlformats.org/presentationml/2006/ole">
            <p:oleObj spid="_x0000_s2052" name="CorelPhotoPaint.Image.8" r:id="rId5" imgW="4279401" imgH="4197104" progId="CorelPhotoPaint.Image.8">
              <p:embed/>
            </p:oleObj>
          </a:graphicData>
        </a:graphic>
      </p:graphicFrame>
      <p:sp>
        <p:nvSpPr>
          <p:cNvPr id="206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179388" y="3213100"/>
          <a:ext cx="1009650" cy="952500"/>
        </p:xfrm>
        <a:graphic>
          <a:graphicData uri="http://schemas.openxmlformats.org/presentationml/2006/ole">
            <p:oleObj spid="_x0000_s2053" name="CorelPhotoPaint.Image.8" r:id="rId6" imgW="4288545" imgH="4233680" progId="CorelPhotoPaint.Image.8">
              <p:embed/>
            </p:oleObj>
          </a:graphicData>
        </a:graphic>
      </p:graphicFrame>
      <p:sp>
        <p:nvSpPr>
          <p:cNvPr id="20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054" name="Object 9"/>
          <p:cNvGraphicFramePr>
            <a:graphicFrameLocks noChangeAspect="1"/>
          </p:cNvGraphicFramePr>
          <p:nvPr/>
        </p:nvGraphicFramePr>
        <p:xfrm>
          <a:off x="179388" y="4292600"/>
          <a:ext cx="952500" cy="942975"/>
        </p:xfrm>
        <a:graphic>
          <a:graphicData uri="http://schemas.openxmlformats.org/presentationml/2006/ole">
            <p:oleObj spid="_x0000_s2054" name="CorelPhotoPaint.Image.8" r:id="rId7" imgW="4297689" imgH="4242824" progId="CorelPhotoPaint.Image.8">
              <p:embed/>
            </p:oleObj>
          </a:graphicData>
        </a:graphic>
      </p:graphicFrame>
      <p:sp>
        <p:nvSpPr>
          <p:cNvPr id="206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179388" y="5229225"/>
          <a:ext cx="990600" cy="990600"/>
        </p:xfrm>
        <a:graphic>
          <a:graphicData uri="http://schemas.openxmlformats.org/presentationml/2006/ole">
            <p:oleObj spid="_x0000_s2055" name="CorelPhotoPaint.Image.8" r:id="rId8" imgW="4251969" imgH="4261113" progId="CorelPhotoPaint.Image.8">
              <p:embed/>
            </p:oleObj>
          </a:graphicData>
        </a:graphic>
      </p:graphicFrame>
      <p:sp>
        <p:nvSpPr>
          <p:cNvPr id="2064" name="TextBox 15"/>
          <p:cNvSpPr txBox="1">
            <a:spLocks noChangeArrowheads="1"/>
          </p:cNvSpPr>
          <p:nvPr/>
        </p:nvSpPr>
        <p:spPr bwMode="auto">
          <a:xfrm>
            <a:off x="1187450" y="765175"/>
            <a:ext cx="646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Bart</a:t>
            </a:r>
          </a:p>
        </p:txBody>
      </p:sp>
      <p:sp>
        <p:nvSpPr>
          <p:cNvPr id="2065" name="TextBox 16"/>
          <p:cNvSpPr txBox="1">
            <a:spLocks noChangeArrowheads="1"/>
          </p:cNvSpPr>
          <p:nvPr/>
        </p:nvSpPr>
        <p:spPr bwMode="auto">
          <a:xfrm>
            <a:off x="1187450" y="1628775"/>
            <a:ext cx="71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Poru</a:t>
            </a:r>
          </a:p>
        </p:txBody>
      </p:sp>
      <p:sp>
        <p:nvSpPr>
          <p:cNvPr id="2066" name="TextBox 17"/>
          <p:cNvSpPr txBox="1">
            <a:spLocks noChangeArrowheads="1"/>
          </p:cNvSpPr>
          <p:nvPr/>
        </p:nvSpPr>
        <p:spPr bwMode="auto">
          <a:xfrm>
            <a:off x="1187450" y="2565400"/>
            <a:ext cx="698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Karv</a:t>
            </a:r>
          </a:p>
        </p:txBody>
      </p:sp>
      <p:pic>
        <p:nvPicPr>
          <p:cNvPr id="2067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1700213"/>
            <a:ext cx="62357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" name="TextBox 18"/>
          <p:cNvSpPr txBox="1">
            <a:spLocks noChangeArrowheads="1"/>
          </p:cNvSpPr>
          <p:nvPr/>
        </p:nvSpPr>
        <p:spPr bwMode="auto">
          <a:xfrm>
            <a:off x="1187450" y="3500438"/>
            <a:ext cx="671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Treb</a:t>
            </a:r>
          </a:p>
        </p:txBody>
      </p:sp>
      <p:sp>
        <p:nvSpPr>
          <p:cNvPr id="2069" name="TextBox 14"/>
          <p:cNvSpPr txBox="1">
            <a:spLocks noChangeArrowheads="1"/>
          </p:cNvSpPr>
          <p:nvPr/>
        </p:nvSpPr>
        <p:spPr bwMode="auto">
          <a:xfrm>
            <a:off x="1116013" y="4581525"/>
            <a:ext cx="1004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Control</a:t>
            </a:r>
          </a:p>
        </p:txBody>
      </p:sp>
      <p:sp>
        <p:nvSpPr>
          <p:cNvPr id="2070" name="TextBox 14"/>
          <p:cNvSpPr txBox="1">
            <a:spLocks noChangeArrowheads="1"/>
          </p:cNvSpPr>
          <p:nvPr/>
        </p:nvSpPr>
        <p:spPr bwMode="auto">
          <a:xfrm>
            <a:off x="1187450" y="5516563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B[a]P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Korelace</a:t>
            </a:r>
            <a:r>
              <a:rPr lang="en-US" dirty="0" smtClean="0"/>
              <a:t> DNA </a:t>
            </a:r>
            <a:r>
              <a:rPr lang="en-US" dirty="0" err="1" smtClean="0"/>
              <a:t>aduktů</a:t>
            </a:r>
            <a:r>
              <a:rPr lang="en-US" dirty="0" smtClean="0"/>
              <a:t> s </a:t>
            </a:r>
            <a:r>
              <a:rPr lang="en-US" dirty="0" err="1" smtClean="0"/>
              <a:t>obsahem</a:t>
            </a:r>
            <a:r>
              <a:rPr lang="en-US" dirty="0" smtClean="0"/>
              <a:t> </a:t>
            </a:r>
            <a:r>
              <a:rPr lang="en-US" dirty="0" err="1" smtClean="0"/>
              <a:t>benzo</a:t>
            </a:r>
            <a:r>
              <a:rPr lang="en-US" dirty="0" smtClean="0"/>
              <a:t>[a]</a:t>
            </a:r>
            <a:r>
              <a:rPr lang="en-US" dirty="0" err="1" smtClean="0"/>
              <a:t>pyrenu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51520" y="1700808"/>
          <a:ext cx="393192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283968" y="1628800"/>
          <a:ext cx="393192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746760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Genová exprese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28750"/>
            <a:ext cx="8229600" cy="469741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Izolace RNA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 typeface="Wingdings"/>
              <a:buChar char=""/>
              <a:defRPr/>
            </a:pPr>
            <a:r>
              <a:rPr lang="cs-CZ" sz="2800" dirty="0" smtClean="0"/>
              <a:t>Z buněk vyizolována </a:t>
            </a:r>
            <a:r>
              <a:rPr lang="cs-CZ" sz="2800" b="1" dirty="0" smtClean="0"/>
              <a:t>celková RNA</a:t>
            </a:r>
            <a:endParaRPr lang="cs-CZ" sz="2800" dirty="0" smtClean="0"/>
          </a:p>
          <a:p>
            <a:pPr marL="274320" indent="-274320" eaLnBrk="1" fontAlgn="auto" hangingPunct="1">
              <a:lnSpc>
                <a:spcPct val="11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cs-CZ" sz="2800" b="1" dirty="0" smtClean="0"/>
              <a:t>Kvalita RNA ověřena</a:t>
            </a:r>
            <a:r>
              <a:rPr lang="cs-CZ" sz="2800" dirty="0" smtClean="0"/>
              <a:t>: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 typeface="Wingdings"/>
              <a:buChar char=""/>
              <a:defRPr/>
            </a:pPr>
            <a:r>
              <a:rPr lang="cs-CZ" sz="2800" dirty="0" smtClean="0"/>
              <a:t>spektrofotometricky – míra čistoty RNA dána poměry vlnových délek </a:t>
            </a:r>
            <a:r>
              <a:rPr lang="cs-CZ" sz="2800" b="1" dirty="0" smtClean="0"/>
              <a:t>260/280</a:t>
            </a:r>
            <a:r>
              <a:rPr lang="cs-CZ" sz="2800" dirty="0" smtClean="0"/>
              <a:t> a </a:t>
            </a:r>
            <a:r>
              <a:rPr lang="cs-CZ" sz="2800" b="1" dirty="0" smtClean="0"/>
              <a:t>260/230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 typeface="Wingdings"/>
              <a:buChar char=""/>
              <a:defRPr/>
            </a:pPr>
            <a:r>
              <a:rPr lang="cs-CZ" sz="2800" dirty="0" smtClean="0"/>
              <a:t>Stanovením </a:t>
            </a:r>
            <a:r>
              <a:rPr lang="cs-CZ" sz="2800" b="1" dirty="0" smtClean="0"/>
              <a:t>RIN</a:t>
            </a:r>
            <a:r>
              <a:rPr lang="cs-CZ" sz="2800" dirty="0" smtClean="0"/>
              <a:t> (RNA integrity number) na Agilent 2100 Bioanalyzeru. RIN nabývá hodnot </a:t>
            </a:r>
            <a:r>
              <a:rPr lang="cs-CZ" sz="2800" b="1" dirty="0" smtClean="0"/>
              <a:t>0-10</a:t>
            </a:r>
            <a:r>
              <a:rPr lang="cs-CZ" sz="2800" dirty="0" smtClean="0"/>
              <a:t>.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Tx/>
              <a:buNone/>
              <a:defRPr/>
            </a:pPr>
            <a:r>
              <a:rPr lang="cs-CZ" dirty="0" smtClean="0">
                <a:latin typeface="Tahoma" pitchFamily="34" charset="0"/>
              </a:rPr>
              <a:t>	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285750" y="0"/>
            <a:ext cx="746760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Hybridizace na čipy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sz="quarter" idx="1"/>
          </p:nvPr>
        </p:nvSpPr>
        <p:spPr>
          <a:xfrm>
            <a:off x="214313" y="1214438"/>
            <a:ext cx="5643562" cy="54292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cs-CZ" smtClean="0"/>
              <a:t>Hybridizace cRNA vzorků na čipy – Human – HT – 12 v3 Expression Bead Chips – 12 vzorků na čip – </a:t>
            </a:r>
            <a:r>
              <a:rPr lang="cs-CZ" b="1" smtClean="0"/>
              <a:t>celogenomová</a:t>
            </a:r>
            <a:r>
              <a:rPr lang="cs-CZ" smtClean="0"/>
              <a:t> expresní analýza: přes 25 000 dobře anotovaných genů – 48 804 prób (NCBI </a:t>
            </a:r>
            <a:r>
              <a:rPr lang="en-US" smtClean="0"/>
              <a:t>&amp; </a:t>
            </a:r>
            <a:r>
              <a:rPr lang="cs-CZ" smtClean="0"/>
              <a:t>UniGene databáze)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cs-CZ" smtClean="0"/>
              <a:t>Fluorescenční značení – </a:t>
            </a:r>
            <a:r>
              <a:rPr lang="cs-CZ" b="1" smtClean="0"/>
              <a:t>streptavidin-Cy3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cs-CZ" smtClean="0"/>
              <a:t>Skenování – Illumina Bead Array Reader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cs-CZ" smtClean="0"/>
              <a:t>Analýza dat</a:t>
            </a:r>
            <a:endParaRPr lang="en-US" smtClean="0"/>
          </a:p>
        </p:txBody>
      </p:sp>
      <p:pic>
        <p:nvPicPr>
          <p:cNvPr id="34819" name="Content Placeholder 5" descr="illumina_ht_12_v3_chip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75" y="1571625"/>
            <a:ext cx="2886075" cy="1785938"/>
          </a:xfrm>
        </p:spPr>
      </p:pic>
      <p:pic>
        <p:nvPicPr>
          <p:cNvPr id="34820" name="Picture 6" descr="illumina bead_reader.gif"/>
          <p:cNvPicPr>
            <a:picLocks noChangeAspect="1"/>
          </p:cNvPicPr>
          <p:nvPr/>
        </p:nvPicPr>
        <p:blipFill>
          <a:blip r:embed="rId4"/>
          <a:srcRect l="2521" t="2719" r="2521" b="2719"/>
          <a:stretch>
            <a:fillRect/>
          </a:stretch>
        </p:blipFill>
        <p:spPr bwMode="auto">
          <a:xfrm>
            <a:off x="5849938" y="3857625"/>
            <a:ext cx="2863850" cy="26431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260350"/>
            <a:ext cx="7467600" cy="7778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err="1" smtClean="0"/>
              <a:t>Počty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ovlivněných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genů</a:t>
            </a:r>
            <a:endParaRPr lang="en-US" sz="3200" b="1" dirty="0"/>
          </a:p>
        </p:txBody>
      </p:sp>
      <p:sp>
        <p:nvSpPr>
          <p:cNvPr id="36866" name="TextBox 7"/>
          <p:cNvSpPr txBox="1">
            <a:spLocks noChangeArrowheads="1"/>
          </p:cNvSpPr>
          <p:nvPr/>
        </p:nvSpPr>
        <p:spPr bwMode="auto">
          <a:xfrm>
            <a:off x="1908175" y="1412875"/>
            <a:ext cx="1004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HEL</a:t>
            </a:r>
          </a:p>
        </p:txBody>
      </p:sp>
      <p:sp>
        <p:nvSpPr>
          <p:cNvPr id="36867" name="TextBox 8"/>
          <p:cNvSpPr txBox="1">
            <a:spLocks noChangeArrowheads="1"/>
          </p:cNvSpPr>
          <p:nvPr/>
        </p:nvSpPr>
        <p:spPr bwMode="auto">
          <a:xfrm>
            <a:off x="5435600" y="1412875"/>
            <a:ext cx="1165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A549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0" y="1988840"/>
          <a:ext cx="421196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Chart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9238" y="2127250"/>
            <a:ext cx="4694237" cy="267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4"/>
          <p:cNvGrpSpPr>
            <a:grpSpLocks noChangeAspect="1"/>
          </p:cNvGrpSpPr>
          <p:nvPr/>
        </p:nvGrpSpPr>
        <p:grpSpPr bwMode="auto">
          <a:xfrm>
            <a:off x="539750" y="836613"/>
            <a:ext cx="7593013" cy="5459412"/>
            <a:chOff x="488" y="360"/>
            <a:chExt cx="4783" cy="3439"/>
          </a:xfrm>
        </p:grpSpPr>
        <p:sp>
          <p:nvSpPr>
            <p:cNvPr id="378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88" y="360"/>
              <a:ext cx="4783" cy="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892" name="Rectangle 5"/>
            <p:cNvSpPr>
              <a:spLocks noChangeArrowheads="1"/>
            </p:cNvSpPr>
            <p:nvPr/>
          </p:nvSpPr>
          <p:spPr bwMode="auto">
            <a:xfrm>
              <a:off x="512" y="384"/>
              <a:ext cx="4735" cy="33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893" name="Freeform 6"/>
            <p:cNvSpPr>
              <a:spLocks noEditPoints="1"/>
            </p:cNvSpPr>
            <p:nvPr/>
          </p:nvSpPr>
          <p:spPr bwMode="auto">
            <a:xfrm>
              <a:off x="495" y="367"/>
              <a:ext cx="4769" cy="3425"/>
            </a:xfrm>
            <a:custGeom>
              <a:avLst/>
              <a:gdLst>
                <a:gd name="T0" fmla="*/ 17 w 4769"/>
                <a:gd name="T1" fmla="*/ 0 h 3425"/>
                <a:gd name="T2" fmla="*/ 34 w 4769"/>
                <a:gd name="T3" fmla="*/ 17 h 3425"/>
                <a:gd name="T4" fmla="*/ 34 w 4769"/>
                <a:gd name="T5" fmla="*/ 3408 h 3425"/>
                <a:gd name="T6" fmla="*/ 0 w 4769"/>
                <a:gd name="T7" fmla="*/ 3408 h 3425"/>
                <a:gd name="T8" fmla="*/ 0 w 4769"/>
                <a:gd name="T9" fmla="*/ 17 h 3425"/>
                <a:gd name="T10" fmla="*/ 17 w 4769"/>
                <a:gd name="T11" fmla="*/ 0 h 3425"/>
                <a:gd name="T12" fmla="*/ 0 w 4769"/>
                <a:gd name="T13" fmla="*/ 17 h 3425"/>
                <a:gd name="T14" fmla="*/ 0 w 4769"/>
                <a:gd name="T15" fmla="*/ 0 h 3425"/>
                <a:gd name="T16" fmla="*/ 17 w 4769"/>
                <a:gd name="T17" fmla="*/ 0 h 3425"/>
                <a:gd name="T18" fmla="*/ 0 w 4769"/>
                <a:gd name="T19" fmla="*/ 17 h 3425"/>
                <a:gd name="T20" fmla="*/ 4769 w 4769"/>
                <a:gd name="T21" fmla="*/ 17 h 3425"/>
                <a:gd name="T22" fmla="*/ 4752 w 4769"/>
                <a:gd name="T23" fmla="*/ 34 h 3425"/>
                <a:gd name="T24" fmla="*/ 17 w 4769"/>
                <a:gd name="T25" fmla="*/ 34 h 3425"/>
                <a:gd name="T26" fmla="*/ 17 w 4769"/>
                <a:gd name="T27" fmla="*/ 0 h 3425"/>
                <a:gd name="T28" fmla="*/ 4752 w 4769"/>
                <a:gd name="T29" fmla="*/ 0 h 3425"/>
                <a:gd name="T30" fmla="*/ 4769 w 4769"/>
                <a:gd name="T31" fmla="*/ 17 h 3425"/>
                <a:gd name="T32" fmla="*/ 4752 w 4769"/>
                <a:gd name="T33" fmla="*/ 0 h 3425"/>
                <a:gd name="T34" fmla="*/ 4769 w 4769"/>
                <a:gd name="T35" fmla="*/ 0 h 3425"/>
                <a:gd name="T36" fmla="*/ 4769 w 4769"/>
                <a:gd name="T37" fmla="*/ 17 h 3425"/>
                <a:gd name="T38" fmla="*/ 4752 w 4769"/>
                <a:gd name="T39" fmla="*/ 0 h 3425"/>
                <a:gd name="T40" fmla="*/ 4752 w 4769"/>
                <a:gd name="T41" fmla="*/ 3425 h 3425"/>
                <a:gd name="T42" fmla="*/ 4735 w 4769"/>
                <a:gd name="T43" fmla="*/ 3408 h 3425"/>
                <a:gd name="T44" fmla="*/ 4735 w 4769"/>
                <a:gd name="T45" fmla="*/ 17 h 3425"/>
                <a:gd name="T46" fmla="*/ 4769 w 4769"/>
                <a:gd name="T47" fmla="*/ 17 h 3425"/>
                <a:gd name="T48" fmla="*/ 4769 w 4769"/>
                <a:gd name="T49" fmla="*/ 3408 h 3425"/>
                <a:gd name="T50" fmla="*/ 4752 w 4769"/>
                <a:gd name="T51" fmla="*/ 3425 h 3425"/>
                <a:gd name="T52" fmla="*/ 4769 w 4769"/>
                <a:gd name="T53" fmla="*/ 3408 h 3425"/>
                <a:gd name="T54" fmla="*/ 4769 w 4769"/>
                <a:gd name="T55" fmla="*/ 3425 h 3425"/>
                <a:gd name="T56" fmla="*/ 4752 w 4769"/>
                <a:gd name="T57" fmla="*/ 3425 h 3425"/>
                <a:gd name="T58" fmla="*/ 4769 w 4769"/>
                <a:gd name="T59" fmla="*/ 3408 h 3425"/>
                <a:gd name="T60" fmla="*/ 0 w 4769"/>
                <a:gd name="T61" fmla="*/ 3408 h 3425"/>
                <a:gd name="T62" fmla="*/ 17 w 4769"/>
                <a:gd name="T63" fmla="*/ 3391 h 3425"/>
                <a:gd name="T64" fmla="*/ 4752 w 4769"/>
                <a:gd name="T65" fmla="*/ 3391 h 3425"/>
                <a:gd name="T66" fmla="*/ 4752 w 4769"/>
                <a:gd name="T67" fmla="*/ 3425 h 3425"/>
                <a:gd name="T68" fmla="*/ 17 w 4769"/>
                <a:gd name="T69" fmla="*/ 3425 h 3425"/>
                <a:gd name="T70" fmla="*/ 0 w 4769"/>
                <a:gd name="T71" fmla="*/ 3408 h 3425"/>
                <a:gd name="T72" fmla="*/ 17 w 4769"/>
                <a:gd name="T73" fmla="*/ 3425 h 3425"/>
                <a:gd name="T74" fmla="*/ 0 w 4769"/>
                <a:gd name="T75" fmla="*/ 3425 h 3425"/>
                <a:gd name="T76" fmla="*/ 0 w 4769"/>
                <a:gd name="T77" fmla="*/ 3408 h 3425"/>
                <a:gd name="T78" fmla="*/ 17 w 4769"/>
                <a:gd name="T79" fmla="*/ 3425 h 34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69"/>
                <a:gd name="T121" fmla="*/ 0 h 3425"/>
                <a:gd name="T122" fmla="*/ 4769 w 4769"/>
                <a:gd name="T123" fmla="*/ 3425 h 34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69" h="3425">
                  <a:moveTo>
                    <a:pt x="17" y="0"/>
                  </a:moveTo>
                  <a:lnTo>
                    <a:pt x="34" y="17"/>
                  </a:lnTo>
                  <a:lnTo>
                    <a:pt x="34" y="3408"/>
                  </a:lnTo>
                  <a:lnTo>
                    <a:pt x="0" y="3408"/>
                  </a:lnTo>
                  <a:lnTo>
                    <a:pt x="0" y="17"/>
                  </a:lnTo>
                  <a:lnTo>
                    <a:pt x="17" y="0"/>
                  </a:lnTo>
                  <a:close/>
                  <a:moveTo>
                    <a:pt x="0" y="17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0" y="17"/>
                  </a:lnTo>
                  <a:close/>
                  <a:moveTo>
                    <a:pt x="4769" y="17"/>
                  </a:moveTo>
                  <a:lnTo>
                    <a:pt x="4752" y="34"/>
                  </a:lnTo>
                  <a:lnTo>
                    <a:pt x="17" y="34"/>
                  </a:lnTo>
                  <a:lnTo>
                    <a:pt x="17" y="0"/>
                  </a:lnTo>
                  <a:lnTo>
                    <a:pt x="4752" y="0"/>
                  </a:lnTo>
                  <a:lnTo>
                    <a:pt x="4769" y="17"/>
                  </a:lnTo>
                  <a:close/>
                  <a:moveTo>
                    <a:pt x="4752" y="0"/>
                  </a:moveTo>
                  <a:lnTo>
                    <a:pt x="4769" y="0"/>
                  </a:lnTo>
                  <a:lnTo>
                    <a:pt x="4769" y="17"/>
                  </a:lnTo>
                  <a:lnTo>
                    <a:pt x="4752" y="0"/>
                  </a:lnTo>
                  <a:close/>
                  <a:moveTo>
                    <a:pt x="4752" y="3425"/>
                  </a:moveTo>
                  <a:lnTo>
                    <a:pt x="4735" y="3408"/>
                  </a:lnTo>
                  <a:lnTo>
                    <a:pt x="4735" y="17"/>
                  </a:lnTo>
                  <a:lnTo>
                    <a:pt x="4769" y="17"/>
                  </a:lnTo>
                  <a:lnTo>
                    <a:pt x="4769" y="3408"/>
                  </a:lnTo>
                  <a:lnTo>
                    <a:pt x="4752" y="3425"/>
                  </a:lnTo>
                  <a:close/>
                  <a:moveTo>
                    <a:pt x="4769" y="3408"/>
                  </a:moveTo>
                  <a:lnTo>
                    <a:pt x="4769" y="3425"/>
                  </a:lnTo>
                  <a:lnTo>
                    <a:pt x="4752" y="3425"/>
                  </a:lnTo>
                  <a:lnTo>
                    <a:pt x="4769" y="3408"/>
                  </a:lnTo>
                  <a:close/>
                  <a:moveTo>
                    <a:pt x="0" y="3408"/>
                  </a:moveTo>
                  <a:lnTo>
                    <a:pt x="17" y="3391"/>
                  </a:lnTo>
                  <a:lnTo>
                    <a:pt x="4752" y="3391"/>
                  </a:lnTo>
                  <a:lnTo>
                    <a:pt x="4752" y="3425"/>
                  </a:lnTo>
                  <a:lnTo>
                    <a:pt x="17" y="3425"/>
                  </a:lnTo>
                  <a:lnTo>
                    <a:pt x="0" y="3408"/>
                  </a:lnTo>
                  <a:close/>
                  <a:moveTo>
                    <a:pt x="17" y="3425"/>
                  </a:moveTo>
                  <a:lnTo>
                    <a:pt x="0" y="3425"/>
                  </a:lnTo>
                  <a:lnTo>
                    <a:pt x="0" y="3408"/>
                  </a:lnTo>
                  <a:lnTo>
                    <a:pt x="17" y="3425"/>
                  </a:lnTo>
                  <a:close/>
                </a:path>
              </a:pathLst>
            </a:custGeom>
            <a:solidFill>
              <a:srgbClr val="0046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894" name="Freeform 7"/>
            <p:cNvSpPr>
              <a:spLocks noEditPoints="1"/>
            </p:cNvSpPr>
            <p:nvPr/>
          </p:nvSpPr>
          <p:spPr bwMode="auto">
            <a:xfrm>
              <a:off x="666" y="597"/>
              <a:ext cx="1060" cy="1061"/>
            </a:xfrm>
            <a:custGeom>
              <a:avLst/>
              <a:gdLst>
                <a:gd name="T0" fmla="*/ 999 w 1060"/>
                <a:gd name="T1" fmla="*/ 446 h 1061"/>
                <a:gd name="T2" fmla="*/ 970 w 1060"/>
                <a:gd name="T3" fmla="*/ 344 h 1061"/>
                <a:gd name="T4" fmla="*/ 920 w 1060"/>
                <a:gd name="T5" fmla="*/ 253 h 1061"/>
                <a:gd name="T6" fmla="*/ 851 w 1060"/>
                <a:gd name="T7" fmla="*/ 177 h 1061"/>
                <a:gd name="T8" fmla="*/ 767 w 1060"/>
                <a:gd name="T9" fmla="*/ 116 h 1061"/>
                <a:gd name="T10" fmla="*/ 671 w 1060"/>
                <a:gd name="T11" fmla="*/ 73 h 1061"/>
                <a:gd name="T12" fmla="*/ 567 w 1060"/>
                <a:gd name="T13" fmla="*/ 54 h 1061"/>
                <a:gd name="T14" fmla="*/ 598 w 1060"/>
                <a:gd name="T15" fmla="*/ 4 h 1061"/>
                <a:gd name="T16" fmla="*/ 712 w 1060"/>
                <a:gd name="T17" fmla="*/ 32 h 1061"/>
                <a:gd name="T18" fmla="*/ 815 w 1060"/>
                <a:gd name="T19" fmla="*/ 84 h 1061"/>
                <a:gd name="T20" fmla="*/ 904 w 1060"/>
                <a:gd name="T21" fmla="*/ 156 h 1061"/>
                <a:gd name="T22" fmla="*/ 976 w 1060"/>
                <a:gd name="T23" fmla="*/ 244 h 1061"/>
                <a:gd name="T24" fmla="*/ 1027 w 1060"/>
                <a:gd name="T25" fmla="*/ 349 h 1061"/>
                <a:gd name="T26" fmla="*/ 1055 w 1060"/>
                <a:gd name="T27" fmla="*/ 463 h 1061"/>
                <a:gd name="T28" fmla="*/ 555 w 1060"/>
                <a:gd name="T29" fmla="*/ 1008 h 1061"/>
                <a:gd name="T30" fmla="*/ 661 w 1060"/>
                <a:gd name="T31" fmla="*/ 990 h 1061"/>
                <a:gd name="T32" fmla="*/ 758 w 1060"/>
                <a:gd name="T33" fmla="*/ 951 h 1061"/>
                <a:gd name="T34" fmla="*/ 842 w 1060"/>
                <a:gd name="T35" fmla="*/ 892 h 1061"/>
                <a:gd name="T36" fmla="*/ 913 w 1060"/>
                <a:gd name="T37" fmla="*/ 817 h 1061"/>
                <a:gd name="T38" fmla="*/ 966 w 1060"/>
                <a:gd name="T39" fmla="*/ 727 h 1061"/>
                <a:gd name="T40" fmla="*/ 998 w 1060"/>
                <a:gd name="T41" fmla="*/ 627 h 1061"/>
                <a:gd name="T42" fmla="*/ 1060 w 1060"/>
                <a:gd name="T43" fmla="*/ 530 h 1061"/>
                <a:gd name="T44" fmla="*/ 1046 w 1060"/>
                <a:gd name="T45" fmla="*/ 650 h 1061"/>
                <a:gd name="T46" fmla="*/ 1007 w 1060"/>
                <a:gd name="T47" fmla="*/ 761 h 1061"/>
                <a:gd name="T48" fmla="*/ 946 w 1060"/>
                <a:gd name="T49" fmla="*/ 858 h 1061"/>
                <a:gd name="T50" fmla="*/ 867 w 1060"/>
                <a:gd name="T51" fmla="*/ 939 h 1061"/>
                <a:gd name="T52" fmla="*/ 771 w 1060"/>
                <a:gd name="T53" fmla="*/ 1002 h 1061"/>
                <a:gd name="T54" fmla="*/ 662 w 1060"/>
                <a:gd name="T55" fmla="*/ 1043 h 1061"/>
                <a:gd name="T56" fmla="*/ 543 w 1060"/>
                <a:gd name="T57" fmla="*/ 1059 h 1061"/>
                <a:gd name="T58" fmla="*/ 57 w 1060"/>
                <a:gd name="T59" fmla="*/ 603 h 1061"/>
                <a:gd name="T60" fmla="*/ 85 w 1060"/>
                <a:gd name="T61" fmla="*/ 705 h 1061"/>
                <a:gd name="T62" fmla="*/ 134 w 1060"/>
                <a:gd name="T63" fmla="*/ 797 h 1061"/>
                <a:gd name="T64" fmla="*/ 200 w 1060"/>
                <a:gd name="T65" fmla="*/ 875 h 1061"/>
                <a:gd name="T66" fmla="*/ 281 w 1060"/>
                <a:gd name="T67" fmla="*/ 939 h 1061"/>
                <a:gd name="T68" fmla="*/ 377 w 1060"/>
                <a:gd name="T69" fmla="*/ 983 h 1061"/>
                <a:gd name="T70" fmla="*/ 481 w 1060"/>
                <a:gd name="T71" fmla="*/ 1005 h 1061"/>
                <a:gd name="T72" fmla="*/ 475 w 1060"/>
                <a:gd name="T73" fmla="*/ 1058 h 1061"/>
                <a:gd name="T74" fmla="*/ 359 w 1060"/>
                <a:gd name="T75" fmla="*/ 1033 h 1061"/>
                <a:gd name="T76" fmla="*/ 255 w 1060"/>
                <a:gd name="T77" fmla="*/ 983 h 1061"/>
                <a:gd name="T78" fmla="*/ 163 w 1060"/>
                <a:gd name="T79" fmla="*/ 914 h 1061"/>
                <a:gd name="T80" fmla="*/ 90 w 1060"/>
                <a:gd name="T81" fmla="*/ 827 h 1061"/>
                <a:gd name="T82" fmla="*/ 37 w 1060"/>
                <a:gd name="T83" fmla="*/ 724 h 1061"/>
                <a:gd name="T84" fmla="*/ 6 w 1060"/>
                <a:gd name="T85" fmla="*/ 611 h 1061"/>
                <a:gd name="T86" fmla="*/ 517 w 1060"/>
                <a:gd name="T87" fmla="*/ 53 h 1061"/>
                <a:gd name="T88" fmla="*/ 411 w 1060"/>
                <a:gd name="T89" fmla="*/ 68 h 1061"/>
                <a:gd name="T90" fmla="*/ 312 w 1060"/>
                <a:gd name="T91" fmla="*/ 104 h 1061"/>
                <a:gd name="T92" fmla="*/ 225 w 1060"/>
                <a:gd name="T93" fmla="*/ 162 h 1061"/>
                <a:gd name="T94" fmla="*/ 153 w 1060"/>
                <a:gd name="T95" fmla="*/ 235 h 1061"/>
                <a:gd name="T96" fmla="*/ 99 w 1060"/>
                <a:gd name="T97" fmla="*/ 324 h 1061"/>
                <a:gd name="T98" fmla="*/ 63 w 1060"/>
                <a:gd name="T99" fmla="*/ 422 h 1061"/>
                <a:gd name="T100" fmla="*/ 52 w 1060"/>
                <a:gd name="T101" fmla="*/ 530 h 1061"/>
                <a:gd name="T102" fmla="*/ 10 w 1060"/>
                <a:gd name="T103" fmla="*/ 424 h 1061"/>
                <a:gd name="T104" fmla="*/ 47 w 1060"/>
                <a:gd name="T105" fmla="*/ 312 h 1061"/>
                <a:gd name="T106" fmla="*/ 105 w 1060"/>
                <a:gd name="T107" fmla="*/ 213 h 1061"/>
                <a:gd name="T108" fmla="*/ 183 w 1060"/>
                <a:gd name="T109" fmla="*/ 129 h 1061"/>
                <a:gd name="T110" fmla="*/ 277 w 1060"/>
                <a:gd name="T111" fmla="*/ 65 h 1061"/>
                <a:gd name="T112" fmla="*/ 384 w 1060"/>
                <a:gd name="T113" fmla="*/ 21 h 1061"/>
                <a:gd name="T114" fmla="*/ 502 w 1060"/>
                <a:gd name="T115" fmla="*/ 1 h 10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0"/>
                <a:gd name="T175" fmla="*/ 0 h 1061"/>
                <a:gd name="T176" fmla="*/ 1060 w 1060"/>
                <a:gd name="T177" fmla="*/ 1061 h 10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0" h="1061">
                  <a:moveTo>
                    <a:pt x="1060" y="530"/>
                  </a:moveTo>
                  <a:lnTo>
                    <a:pt x="1008" y="530"/>
                  </a:lnTo>
                  <a:lnTo>
                    <a:pt x="1007" y="518"/>
                  </a:lnTo>
                  <a:lnTo>
                    <a:pt x="1007" y="506"/>
                  </a:lnTo>
                  <a:lnTo>
                    <a:pt x="1007" y="493"/>
                  </a:lnTo>
                  <a:lnTo>
                    <a:pt x="1005" y="481"/>
                  </a:lnTo>
                  <a:lnTo>
                    <a:pt x="1004" y="469"/>
                  </a:lnTo>
                  <a:lnTo>
                    <a:pt x="1002" y="458"/>
                  </a:lnTo>
                  <a:lnTo>
                    <a:pt x="999" y="446"/>
                  </a:lnTo>
                  <a:lnTo>
                    <a:pt x="998" y="434"/>
                  </a:lnTo>
                  <a:lnTo>
                    <a:pt x="995" y="422"/>
                  </a:lnTo>
                  <a:lnTo>
                    <a:pt x="992" y="410"/>
                  </a:lnTo>
                  <a:lnTo>
                    <a:pt x="989" y="399"/>
                  </a:lnTo>
                  <a:lnTo>
                    <a:pt x="986" y="388"/>
                  </a:lnTo>
                  <a:lnTo>
                    <a:pt x="982" y="377"/>
                  </a:lnTo>
                  <a:lnTo>
                    <a:pt x="979" y="366"/>
                  </a:lnTo>
                  <a:lnTo>
                    <a:pt x="974" y="355"/>
                  </a:lnTo>
                  <a:lnTo>
                    <a:pt x="970" y="344"/>
                  </a:lnTo>
                  <a:lnTo>
                    <a:pt x="966" y="334"/>
                  </a:lnTo>
                  <a:lnTo>
                    <a:pt x="961" y="324"/>
                  </a:lnTo>
                  <a:lnTo>
                    <a:pt x="955" y="313"/>
                  </a:lnTo>
                  <a:lnTo>
                    <a:pt x="949" y="303"/>
                  </a:lnTo>
                  <a:lnTo>
                    <a:pt x="945" y="293"/>
                  </a:lnTo>
                  <a:lnTo>
                    <a:pt x="939" y="282"/>
                  </a:lnTo>
                  <a:lnTo>
                    <a:pt x="932" y="272"/>
                  </a:lnTo>
                  <a:lnTo>
                    <a:pt x="926" y="263"/>
                  </a:lnTo>
                  <a:lnTo>
                    <a:pt x="920" y="253"/>
                  </a:lnTo>
                  <a:lnTo>
                    <a:pt x="913" y="244"/>
                  </a:lnTo>
                  <a:lnTo>
                    <a:pt x="905" y="235"/>
                  </a:lnTo>
                  <a:lnTo>
                    <a:pt x="898" y="227"/>
                  </a:lnTo>
                  <a:lnTo>
                    <a:pt x="890" y="218"/>
                  </a:lnTo>
                  <a:lnTo>
                    <a:pt x="883" y="209"/>
                  </a:lnTo>
                  <a:lnTo>
                    <a:pt x="876" y="200"/>
                  </a:lnTo>
                  <a:lnTo>
                    <a:pt x="867" y="193"/>
                  </a:lnTo>
                  <a:lnTo>
                    <a:pt x="860" y="184"/>
                  </a:lnTo>
                  <a:lnTo>
                    <a:pt x="851" y="177"/>
                  </a:lnTo>
                  <a:lnTo>
                    <a:pt x="842" y="169"/>
                  </a:lnTo>
                  <a:lnTo>
                    <a:pt x="833" y="162"/>
                  </a:lnTo>
                  <a:lnTo>
                    <a:pt x="824" y="154"/>
                  </a:lnTo>
                  <a:lnTo>
                    <a:pt x="815" y="147"/>
                  </a:lnTo>
                  <a:lnTo>
                    <a:pt x="807" y="141"/>
                  </a:lnTo>
                  <a:lnTo>
                    <a:pt x="796" y="134"/>
                  </a:lnTo>
                  <a:lnTo>
                    <a:pt x="787" y="128"/>
                  </a:lnTo>
                  <a:lnTo>
                    <a:pt x="777" y="122"/>
                  </a:lnTo>
                  <a:lnTo>
                    <a:pt x="767" y="116"/>
                  </a:lnTo>
                  <a:lnTo>
                    <a:pt x="758" y="110"/>
                  </a:lnTo>
                  <a:lnTo>
                    <a:pt x="748" y="104"/>
                  </a:lnTo>
                  <a:lnTo>
                    <a:pt x="737" y="100"/>
                  </a:lnTo>
                  <a:lnTo>
                    <a:pt x="726" y="94"/>
                  </a:lnTo>
                  <a:lnTo>
                    <a:pt x="715" y="90"/>
                  </a:lnTo>
                  <a:lnTo>
                    <a:pt x="705" y="85"/>
                  </a:lnTo>
                  <a:lnTo>
                    <a:pt x="693" y="81"/>
                  </a:lnTo>
                  <a:lnTo>
                    <a:pt x="683" y="78"/>
                  </a:lnTo>
                  <a:lnTo>
                    <a:pt x="671" y="73"/>
                  </a:lnTo>
                  <a:lnTo>
                    <a:pt x="661" y="71"/>
                  </a:lnTo>
                  <a:lnTo>
                    <a:pt x="649" y="68"/>
                  </a:lnTo>
                  <a:lnTo>
                    <a:pt x="637" y="65"/>
                  </a:lnTo>
                  <a:lnTo>
                    <a:pt x="626" y="62"/>
                  </a:lnTo>
                  <a:lnTo>
                    <a:pt x="614" y="60"/>
                  </a:lnTo>
                  <a:lnTo>
                    <a:pt x="602" y="57"/>
                  </a:lnTo>
                  <a:lnTo>
                    <a:pt x="590" y="56"/>
                  </a:lnTo>
                  <a:lnTo>
                    <a:pt x="578" y="54"/>
                  </a:lnTo>
                  <a:lnTo>
                    <a:pt x="567" y="54"/>
                  </a:lnTo>
                  <a:lnTo>
                    <a:pt x="555" y="53"/>
                  </a:lnTo>
                  <a:lnTo>
                    <a:pt x="542" y="53"/>
                  </a:lnTo>
                  <a:lnTo>
                    <a:pt x="530" y="53"/>
                  </a:lnTo>
                  <a:lnTo>
                    <a:pt x="530" y="0"/>
                  </a:lnTo>
                  <a:lnTo>
                    <a:pt x="543" y="0"/>
                  </a:lnTo>
                  <a:lnTo>
                    <a:pt x="556" y="1"/>
                  </a:lnTo>
                  <a:lnTo>
                    <a:pt x="571" y="1"/>
                  </a:lnTo>
                  <a:lnTo>
                    <a:pt x="584" y="3"/>
                  </a:lnTo>
                  <a:lnTo>
                    <a:pt x="598" y="4"/>
                  </a:lnTo>
                  <a:lnTo>
                    <a:pt x="611" y="6"/>
                  </a:lnTo>
                  <a:lnTo>
                    <a:pt x="624" y="9"/>
                  </a:lnTo>
                  <a:lnTo>
                    <a:pt x="636" y="12"/>
                  </a:lnTo>
                  <a:lnTo>
                    <a:pt x="649" y="13"/>
                  </a:lnTo>
                  <a:lnTo>
                    <a:pt x="662" y="18"/>
                  </a:lnTo>
                  <a:lnTo>
                    <a:pt x="674" y="21"/>
                  </a:lnTo>
                  <a:lnTo>
                    <a:pt x="687" y="23"/>
                  </a:lnTo>
                  <a:lnTo>
                    <a:pt x="699" y="28"/>
                  </a:lnTo>
                  <a:lnTo>
                    <a:pt x="712" y="32"/>
                  </a:lnTo>
                  <a:lnTo>
                    <a:pt x="724" y="37"/>
                  </a:lnTo>
                  <a:lnTo>
                    <a:pt x="736" y="43"/>
                  </a:lnTo>
                  <a:lnTo>
                    <a:pt x="748" y="47"/>
                  </a:lnTo>
                  <a:lnTo>
                    <a:pt x="759" y="53"/>
                  </a:lnTo>
                  <a:lnTo>
                    <a:pt x="771" y="59"/>
                  </a:lnTo>
                  <a:lnTo>
                    <a:pt x="782" y="65"/>
                  </a:lnTo>
                  <a:lnTo>
                    <a:pt x="793" y="71"/>
                  </a:lnTo>
                  <a:lnTo>
                    <a:pt x="805" y="76"/>
                  </a:lnTo>
                  <a:lnTo>
                    <a:pt x="815" y="84"/>
                  </a:lnTo>
                  <a:lnTo>
                    <a:pt x="826" y="91"/>
                  </a:lnTo>
                  <a:lnTo>
                    <a:pt x="836" y="99"/>
                  </a:lnTo>
                  <a:lnTo>
                    <a:pt x="846" y="106"/>
                  </a:lnTo>
                  <a:lnTo>
                    <a:pt x="857" y="113"/>
                  </a:lnTo>
                  <a:lnTo>
                    <a:pt x="867" y="122"/>
                  </a:lnTo>
                  <a:lnTo>
                    <a:pt x="876" y="129"/>
                  </a:lnTo>
                  <a:lnTo>
                    <a:pt x="886" y="138"/>
                  </a:lnTo>
                  <a:lnTo>
                    <a:pt x="895" y="147"/>
                  </a:lnTo>
                  <a:lnTo>
                    <a:pt x="904" y="156"/>
                  </a:lnTo>
                  <a:lnTo>
                    <a:pt x="913" y="165"/>
                  </a:lnTo>
                  <a:lnTo>
                    <a:pt x="921" y="174"/>
                  </a:lnTo>
                  <a:lnTo>
                    <a:pt x="930" y="184"/>
                  </a:lnTo>
                  <a:lnTo>
                    <a:pt x="939" y="193"/>
                  </a:lnTo>
                  <a:lnTo>
                    <a:pt x="946" y="203"/>
                  </a:lnTo>
                  <a:lnTo>
                    <a:pt x="954" y="213"/>
                  </a:lnTo>
                  <a:lnTo>
                    <a:pt x="961" y="224"/>
                  </a:lnTo>
                  <a:lnTo>
                    <a:pt x="968" y="234"/>
                  </a:lnTo>
                  <a:lnTo>
                    <a:pt x="976" y="244"/>
                  </a:lnTo>
                  <a:lnTo>
                    <a:pt x="983" y="256"/>
                  </a:lnTo>
                  <a:lnTo>
                    <a:pt x="989" y="266"/>
                  </a:lnTo>
                  <a:lnTo>
                    <a:pt x="995" y="278"/>
                  </a:lnTo>
                  <a:lnTo>
                    <a:pt x="1001" y="288"/>
                  </a:lnTo>
                  <a:lnTo>
                    <a:pt x="1007" y="300"/>
                  </a:lnTo>
                  <a:lnTo>
                    <a:pt x="1013" y="312"/>
                  </a:lnTo>
                  <a:lnTo>
                    <a:pt x="1018" y="324"/>
                  </a:lnTo>
                  <a:lnTo>
                    <a:pt x="1023" y="335"/>
                  </a:lnTo>
                  <a:lnTo>
                    <a:pt x="1027" y="349"/>
                  </a:lnTo>
                  <a:lnTo>
                    <a:pt x="1032" y="360"/>
                  </a:lnTo>
                  <a:lnTo>
                    <a:pt x="1036" y="372"/>
                  </a:lnTo>
                  <a:lnTo>
                    <a:pt x="1039" y="385"/>
                  </a:lnTo>
                  <a:lnTo>
                    <a:pt x="1044" y="397"/>
                  </a:lnTo>
                  <a:lnTo>
                    <a:pt x="1046" y="410"/>
                  </a:lnTo>
                  <a:lnTo>
                    <a:pt x="1049" y="424"/>
                  </a:lnTo>
                  <a:lnTo>
                    <a:pt x="1051" y="437"/>
                  </a:lnTo>
                  <a:lnTo>
                    <a:pt x="1054" y="450"/>
                  </a:lnTo>
                  <a:lnTo>
                    <a:pt x="1055" y="463"/>
                  </a:lnTo>
                  <a:lnTo>
                    <a:pt x="1057" y="477"/>
                  </a:lnTo>
                  <a:lnTo>
                    <a:pt x="1058" y="490"/>
                  </a:lnTo>
                  <a:lnTo>
                    <a:pt x="1058" y="503"/>
                  </a:lnTo>
                  <a:lnTo>
                    <a:pt x="1060" y="516"/>
                  </a:lnTo>
                  <a:lnTo>
                    <a:pt x="1060" y="530"/>
                  </a:lnTo>
                  <a:close/>
                  <a:moveTo>
                    <a:pt x="530" y="1061"/>
                  </a:moveTo>
                  <a:lnTo>
                    <a:pt x="530" y="1008"/>
                  </a:lnTo>
                  <a:lnTo>
                    <a:pt x="542" y="1008"/>
                  </a:lnTo>
                  <a:lnTo>
                    <a:pt x="555" y="1008"/>
                  </a:lnTo>
                  <a:lnTo>
                    <a:pt x="567" y="1006"/>
                  </a:lnTo>
                  <a:lnTo>
                    <a:pt x="578" y="1005"/>
                  </a:lnTo>
                  <a:lnTo>
                    <a:pt x="590" y="1005"/>
                  </a:lnTo>
                  <a:lnTo>
                    <a:pt x="602" y="1002"/>
                  </a:lnTo>
                  <a:lnTo>
                    <a:pt x="614" y="1001"/>
                  </a:lnTo>
                  <a:lnTo>
                    <a:pt x="626" y="999"/>
                  </a:lnTo>
                  <a:lnTo>
                    <a:pt x="637" y="996"/>
                  </a:lnTo>
                  <a:lnTo>
                    <a:pt x="649" y="993"/>
                  </a:lnTo>
                  <a:lnTo>
                    <a:pt x="661" y="990"/>
                  </a:lnTo>
                  <a:lnTo>
                    <a:pt x="671" y="987"/>
                  </a:lnTo>
                  <a:lnTo>
                    <a:pt x="683" y="983"/>
                  </a:lnTo>
                  <a:lnTo>
                    <a:pt x="693" y="978"/>
                  </a:lnTo>
                  <a:lnTo>
                    <a:pt x="705" y="976"/>
                  </a:lnTo>
                  <a:lnTo>
                    <a:pt x="715" y="971"/>
                  </a:lnTo>
                  <a:lnTo>
                    <a:pt x="726" y="965"/>
                  </a:lnTo>
                  <a:lnTo>
                    <a:pt x="737" y="961"/>
                  </a:lnTo>
                  <a:lnTo>
                    <a:pt x="748" y="956"/>
                  </a:lnTo>
                  <a:lnTo>
                    <a:pt x="758" y="951"/>
                  </a:lnTo>
                  <a:lnTo>
                    <a:pt x="767" y="945"/>
                  </a:lnTo>
                  <a:lnTo>
                    <a:pt x="777" y="939"/>
                  </a:lnTo>
                  <a:lnTo>
                    <a:pt x="787" y="933"/>
                  </a:lnTo>
                  <a:lnTo>
                    <a:pt x="796" y="927"/>
                  </a:lnTo>
                  <a:lnTo>
                    <a:pt x="807" y="920"/>
                  </a:lnTo>
                  <a:lnTo>
                    <a:pt x="815" y="914"/>
                  </a:lnTo>
                  <a:lnTo>
                    <a:pt x="824" y="906"/>
                  </a:lnTo>
                  <a:lnTo>
                    <a:pt x="833" y="899"/>
                  </a:lnTo>
                  <a:lnTo>
                    <a:pt x="842" y="892"/>
                  </a:lnTo>
                  <a:lnTo>
                    <a:pt x="851" y="884"/>
                  </a:lnTo>
                  <a:lnTo>
                    <a:pt x="860" y="875"/>
                  </a:lnTo>
                  <a:lnTo>
                    <a:pt x="867" y="868"/>
                  </a:lnTo>
                  <a:lnTo>
                    <a:pt x="876" y="859"/>
                  </a:lnTo>
                  <a:lnTo>
                    <a:pt x="883" y="852"/>
                  </a:lnTo>
                  <a:lnTo>
                    <a:pt x="890" y="843"/>
                  </a:lnTo>
                  <a:lnTo>
                    <a:pt x="898" y="834"/>
                  </a:lnTo>
                  <a:lnTo>
                    <a:pt x="905" y="825"/>
                  </a:lnTo>
                  <a:lnTo>
                    <a:pt x="913" y="817"/>
                  </a:lnTo>
                  <a:lnTo>
                    <a:pt x="920" y="806"/>
                  </a:lnTo>
                  <a:lnTo>
                    <a:pt x="926" y="797"/>
                  </a:lnTo>
                  <a:lnTo>
                    <a:pt x="932" y="787"/>
                  </a:lnTo>
                  <a:lnTo>
                    <a:pt x="939" y="778"/>
                  </a:lnTo>
                  <a:lnTo>
                    <a:pt x="945" y="768"/>
                  </a:lnTo>
                  <a:lnTo>
                    <a:pt x="949" y="758"/>
                  </a:lnTo>
                  <a:lnTo>
                    <a:pt x="955" y="747"/>
                  </a:lnTo>
                  <a:lnTo>
                    <a:pt x="961" y="737"/>
                  </a:lnTo>
                  <a:lnTo>
                    <a:pt x="966" y="727"/>
                  </a:lnTo>
                  <a:lnTo>
                    <a:pt x="970" y="717"/>
                  </a:lnTo>
                  <a:lnTo>
                    <a:pt x="974" y="705"/>
                  </a:lnTo>
                  <a:lnTo>
                    <a:pt x="979" y="694"/>
                  </a:lnTo>
                  <a:lnTo>
                    <a:pt x="982" y="684"/>
                  </a:lnTo>
                  <a:lnTo>
                    <a:pt x="986" y="672"/>
                  </a:lnTo>
                  <a:lnTo>
                    <a:pt x="989" y="661"/>
                  </a:lnTo>
                  <a:lnTo>
                    <a:pt x="992" y="650"/>
                  </a:lnTo>
                  <a:lnTo>
                    <a:pt x="995" y="639"/>
                  </a:lnTo>
                  <a:lnTo>
                    <a:pt x="998" y="627"/>
                  </a:lnTo>
                  <a:lnTo>
                    <a:pt x="999" y="615"/>
                  </a:lnTo>
                  <a:lnTo>
                    <a:pt x="1002" y="603"/>
                  </a:lnTo>
                  <a:lnTo>
                    <a:pt x="1004" y="591"/>
                  </a:lnTo>
                  <a:lnTo>
                    <a:pt x="1005" y="580"/>
                  </a:lnTo>
                  <a:lnTo>
                    <a:pt x="1007" y="566"/>
                  </a:lnTo>
                  <a:lnTo>
                    <a:pt x="1007" y="555"/>
                  </a:lnTo>
                  <a:lnTo>
                    <a:pt x="1007" y="543"/>
                  </a:lnTo>
                  <a:lnTo>
                    <a:pt x="1008" y="530"/>
                  </a:lnTo>
                  <a:lnTo>
                    <a:pt x="1060" y="530"/>
                  </a:lnTo>
                  <a:lnTo>
                    <a:pt x="1060" y="544"/>
                  </a:lnTo>
                  <a:lnTo>
                    <a:pt x="1058" y="558"/>
                  </a:lnTo>
                  <a:lnTo>
                    <a:pt x="1058" y="571"/>
                  </a:lnTo>
                  <a:lnTo>
                    <a:pt x="1057" y="584"/>
                  </a:lnTo>
                  <a:lnTo>
                    <a:pt x="1055" y="597"/>
                  </a:lnTo>
                  <a:lnTo>
                    <a:pt x="1054" y="611"/>
                  </a:lnTo>
                  <a:lnTo>
                    <a:pt x="1051" y="624"/>
                  </a:lnTo>
                  <a:lnTo>
                    <a:pt x="1049" y="637"/>
                  </a:lnTo>
                  <a:lnTo>
                    <a:pt x="1046" y="650"/>
                  </a:lnTo>
                  <a:lnTo>
                    <a:pt x="1044" y="662"/>
                  </a:lnTo>
                  <a:lnTo>
                    <a:pt x="1039" y="675"/>
                  </a:lnTo>
                  <a:lnTo>
                    <a:pt x="1036" y="687"/>
                  </a:lnTo>
                  <a:lnTo>
                    <a:pt x="1032" y="700"/>
                  </a:lnTo>
                  <a:lnTo>
                    <a:pt x="1027" y="712"/>
                  </a:lnTo>
                  <a:lnTo>
                    <a:pt x="1023" y="724"/>
                  </a:lnTo>
                  <a:lnTo>
                    <a:pt x="1018" y="737"/>
                  </a:lnTo>
                  <a:lnTo>
                    <a:pt x="1013" y="749"/>
                  </a:lnTo>
                  <a:lnTo>
                    <a:pt x="1007" y="761"/>
                  </a:lnTo>
                  <a:lnTo>
                    <a:pt x="1001" y="771"/>
                  </a:lnTo>
                  <a:lnTo>
                    <a:pt x="995" y="783"/>
                  </a:lnTo>
                  <a:lnTo>
                    <a:pt x="989" y="795"/>
                  </a:lnTo>
                  <a:lnTo>
                    <a:pt x="983" y="805"/>
                  </a:lnTo>
                  <a:lnTo>
                    <a:pt x="976" y="815"/>
                  </a:lnTo>
                  <a:lnTo>
                    <a:pt x="968" y="827"/>
                  </a:lnTo>
                  <a:lnTo>
                    <a:pt x="961" y="837"/>
                  </a:lnTo>
                  <a:lnTo>
                    <a:pt x="954" y="848"/>
                  </a:lnTo>
                  <a:lnTo>
                    <a:pt x="946" y="858"/>
                  </a:lnTo>
                  <a:lnTo>
                    <a:pt x="939" y="867"/>
                  </a:lnTo>
                  <a:lnTo>
                    <a:pt x="930" y="877"/>
                  </a:lnTo>
                  <a:lnTo>
                    <a:pt x="921" y="887"/>
                  </a:lnTo>
                  <a:lnTo>
                    <a:pt x="913" y="896"/>
                  </a:lnTo>
                  <a:lnTo>
                    <a:pt x="904" y="905"/>
                  </a:lnTo>
                  <a:lnTo>
                    <a:pt x="895" y="914"/>
                  </a:lnTo>
                  <a:lnTo>
                    <a:pt x="886" y="923"/>
                  </a:lnTo>
                  <a:lnTo>
                    <a:pt x="876" y="931"/>
                  </a:lnTo>
                  <a:lnTo>
                    <a:pt x="867" y="939"/>
                  </a:lnTo>
                  <a:lnTo>
                    <a:pt x="857" y="948"/>
                  </a:lnTo>
                  <a:lnTo>
                    <a:pt x="846" y="955"/>
                  </a:lnTo>
                  <a:lnTo>
                    <a:pt x="836" y="962"/>
                  </a:lnTo>
                  <a:lnTo>
                    <a:pt x="826" y="970"/>
                  </a:lnTo>
                  <a:lnTo>
                    <a:pt x="815" y="977"/>
                  </a:lnTo>
                  <a:lnTo>
                    <a:pt x="805" y="983"/>
                  </a:lnTo>
                  <a:lnTo>
                    <a:pt x="793" y="990"/>
                  </a:lnTo>
                  <a:lnTo>
                    <a:pt x="782" y="996"/>
                  </a:lnTo>
                  <a:lnTo>
                    <a:pt x="771" y="1002"/>
                  </a:lnTo>
                  <a:lnTo>
                    <a:pt x="759" y="1008"/>
                  </a:lnTo>
                  <a:lnTo>
                    <a:pt x="748" y="1014"/>
                  </a:lnTo>
                  <a:lnTo>
                    <a:pt x="736" y="1018"/>
                  </a:lnTo>
                  <a:lnTo>
                    <a:pt x="724" y="1024"/>
                  </a:lnTo>
                  <a:lnTo>
                    <a:pt x="712" y="1029"/>
                  </a:lnTo>
                  <a:lnTo>
                    <a:pt x="699" y="1033"/>
                  </a:lnTo>
                  <a:lnTo>
                    <a:pt x="687" y="1036"/>
                  </a:lnTo>
                  <a:lnTo>
                    <a:pt x="674" y="1040"/>
                  </a:lnTo>
                  <a:lnTo>
                    <a:pt x="662" y="1043"/>
                  </a:lnTo>
                  <a:lnTo>
                    <a:pt x="649" y="1046"/>
                  </a:lnTo>
                  <a:lnTo>
                    <a:pt x="636" y="1049"/>
                  </a:lnTo>
                  <a:lnTo>
                    <a:pt x="624" y="1052"/>
                  </a:lnTo>
                  <a:lnTo>
                    <a:pt x="611" y="1054"/>
                  </a:lnTo>
                  <a:lnTo>
                    <a:pt x="598" y="1056"/>
                  </a:lnTo>
                  <a:lnTo>
                    <a:pt x="584" y="1058"/>
                  </a:lnTo>
                  <a:lnTo>
                    <a:pt x="571" y="1058"/>
                  </a:lnTo>
                  <a:lnTo>
                    <a:pt x="556" y="1059"/>
                  </a:lnTo>
                  <a:lnTo>
                    <a:pt x="543" y="1059"/>
                  </a:lnTo>
                  <a:lnTo>
                    <a:pt x="530" y="1061"/>
                  </a:lnTo>
                  <a:close/>
                  <a:moveTo>
                    <a:pt x="0" y="530"/>
                  </a:moveTo>
                  <a:lnTo>
                    <a:pt x="52" y="530"/>
                  </a:lnTo>
                  <a:lnTo>
                    <a:pt x="52" y="543"/>
                  </a:lnTo>
                  <a:lnTo>
                    <a:pt x="53" y="555"/>
                  </a:lnTo>
                  <a:lnTo>
                    <a:pt x="53" y="566"/>
                  </a:lnTo>
                  <a:lnTo>
                    <a:pt x="55" y="580"/>
                  </a:lnTo>
                  <a:lnTo>
                    <a:pt x="56" y="591"/>
                  </a:lnTo>
                  <a:lnTo>
                    <a:pt x="57" y="603"/>
                  </a:lnTo>
                  <a:lnTo>
                    <a:pt x="59" y="615"/>
                  </a:lnTo>
                  <a:lnTo>
                    <a:pt x="62" y="627"/>
                  </a:lnTo>
                  <a:lnTo>
                    <a:pt x="63" y="639"/>
                  </a:lnTo>
                  <a:lnTo>
                    <a:pt x="66" y="650"/>
                  </a:lnTo>
                  <a:lnTo>
                    <a:pt x="69" y="661"/>
                  </a:lnTo>
                  <a:lnTo>
                    <a:pt x="74" y="672"/>
                  </a:lnTo>
                  <a:lnTo>
                    <a:pt x="77" y="684"/>
                  </a:lnTo>
                  <a:lnTo>
                    <a:pt x="81" y="694"/>
                  </a:lnTo>
                  <a:lnTo>
                    <a:pt x="85" y="705"/>
                  </a:lnTo>
                  <a:lnTo>
                    <a:pt x="90" y="717"/>
                  </a:lnTo>
                  <a:lnTo>
                    <a:pt x="94" y="727"/>
                  </a:lnTo>
                  <a:lnTo>
                    <a:pt x="99" y="737"/>
                  </a:lnTo>
                  <a:lnTo>
                    <a:pt x="105" y="747"/>
                  </a:lnTo>
                  <a:lnTo>
                    <a:pt x="109" y="758"/>
                  </a:lnTo>
                  <a:lnTo>
                    <a:pt x="115" y="768"/>
                  </a:lnTo>
                  <a:lnTo>
                    <a:pt x="121" y="778"/>
                  </a:lnTo>
                  <a:lnTo>
                    <a:pt x="127" y="787"/>
                  </a:lnTo>
                  <a:lnTo>
                    <a:pt x="134" y="797"/>
                  </a:lnTo>
                  <a:lnTo>
                    <a:pt x="140" y="806"/>
                  </a:lnTo>
                  <a:lnTo>
                    <a:pt x="147" y="817"/>
                  </a:lnTo>
                  <a:lnTo>
                    <a:pt x="153" y="825"/>
                  </a:lnTo>
                  <a:lnTo>
                    <a:pt x="160" y="834"/>
                  </a:lnTo>
                  <a:lnTo>
                    <a:pt x="168" y="843"/>
                  </a:lnTo>
                  <a:lnTo>
                    <a:pt x="177" y="852"/>
                  </a:lnTo>
                  <a:lnTo>
                    <a:pt x="184" y="859"/>
                  </a:lnTo>
                  <a:lnTo>
                    <a:pt x="191" y="868"/>
                  </a:lnTo>
                  <a:lnTo>
                    <a:pt x="200" y="875"/>
                  </a:lnTo>
                  <a:lnTo>
                    <a:pt x="209" y="884"/>
                  </a:lnTo>
                  <a:lnTo>
                    <a:pt x="216" y="892"/>
                  </a:lnTo>
                  <a:lnTo>
                    <a:pt x="225" y="899"/>
                  </a:lnTo>
                  <a:lnTo>
                    <a:pt x="234" y="906"/>
                  </a:lnTo>
                  <a:lnTo>
                    <a:pt x="244" y="914"/>
                  </a:lnTo>
                  <a:lnTo>
                    <a:pt x="253" y="920"/>
                  </a:lnTo>
                  <a:lnTo>
                    <a:pt x="262" y="927"/>
                  </a:lnTo>
                  <a:lnTo>
                    <a:pt x="272" y="933"/>
                  </a:lnTo>
                  <a:lnTo>
                    <a:pt x="281" y="939"/>
                  </a:lnTo>
                  <a:lnTo>
                    <a:pt x="291" y="945"/>
                  </a:lnTo>
                  <a:lnTo>
                    <a:pt x="302" y="951"/>
                  </a:lnTo>
                  <a:lnTo>
                    <a:pt x="312" y="956"/>
                  </a:lnTo>
                  <a:lnTo>
                    <a:pt x="322" y="961"/>
                  </a:lnTo>
                  <a:lnTo>
                    <a:pt x="333" y="965"/>
                  </a:lnTo>
                  <a:lnTo>
                    <a:pt x="343" y="971"/>
                  </a:lnTo>
                  <a:lnTo>
                    <a:pt x="355" y="976"/>
                  </a:lnTo>
                  <a:lnTo>
                    <a:pt x="365" y="978"/>
                  </a:lnTo>
                  <a:lnTo>
                    <a:pt x="377" y="983"/>
                  </a:lnTo>
                  <a:lnTo>
                    <a:pt x="387" y="987"/>
                  </a:lnTo>
                  <a:lnTo>
                    <a:pt x="399" y="990"/>
                  </a:lnTo>
                  <a:lnTo>
                    <a:pt x="411" y="993"/>
                  </a:lnTo>
                  <a:lnTo>
                    <a:pt x="421" y="996"/>
                  </a:lnTo>
                  <a:lnTo>
                    <a:pt x="433" y="999"/>
                  </a:lnTo>
                  <a:lnTo>
                    <a:pt x="445" y="1001"/>
                  </a:lnTo>
                  <a:lnTo>
                    <a:pt x="456" y="1002"/>
                  </a:lnTo>
                  <a:lnTo>
                    <a:pt x="468" y="1005"/>
                  </a:lnTo>
                  <a:lnTo>
                    <a:pt x="481" y="1005"/>
                  </a:lnTo>
                  <a:lnTo>
                    <a:pt x="493" y="1006"/>
                  </a:lnTo>
                  <a:lnTo>
                    <a:pt x="505" y="1008"/>
                  </a:lnTo>
                  <a:lnTo>
                    <a:pt x="517" y="1008"/>
                  </a:lnTo>
                  <a:lnTo>
                    <a:pt x="530" y="1008"/>
                  </a:lnTo>
                  <a:lnTo>
                    <a:pt x="530" y="1061"/>
                  </a:lnTo>
                  <a:lnTo>
                    <a:pt x="517" y="1059"/>
                  </a:lnTo>
                  <a:lnTo>
                    <a:pt x="502" y="1059"/>
                  </a:lnTo>
                  <a:lnTo>
                    <a:pt x="489" y="1058"/>
                  </a:lnTo>
                  <a:lnTo>
                    <a:pt x="475" y="1058"/>
                  </a:lnTo>
                  <a:lnTo>
                    <a:pt x="462" y="1056"/>
                  </a:lnTo>
                  <a:lnTo>
                    <a:pt x="449" y="1054"/>
                  </a:lnTo>
                  <a:lnTo>
                    <a:pt x="436" y="1052"/>
                  </a:lnTo>
                  <a:lnTo>
                    <a:pt x="422" y="1049"/>
                  </a:lnTo>
                  <a:lnTo>
                    <a:pt x="411" y="1046"/>
                  </a:lnTo>
                  <a:lnTo>
                    <a:pt x="397" y="1043"/>
                  </a:lnTo>
                  <a:lnTo>
                    <a:pt x="384" y="1040"/>
                  </a:lnTo>
                  <a:lnTo>
                    <a:pt x="372" y="1036"/>
                  </a:lnTo>
                  <a:lnTo>
                    <a:pt x="359" y="1033"/>
                  </a:lnTo>
                  <a:lnTo>
                    <a:pt x="347" y="1029"/>
                  </a:lnTo>
                  <a:lnTo>
                    <a:pt x="336" y="1024"/>
                  </a:lnTo>
                  <a:lnTo>
                    <a:pt x="324" y="1018"/>
                  </a:lnTo>
                  <a:lnTo>
                    <a:pt x="312" y="1014"/>
                  </a:lnTo>
                  <a:lnTo>
                    <a:pt x="300" y="1008"/>
                  </a:lnTo>
                  <a:lnTo>
                    <a:pt x="289" y="1002"/>
                  </a:lnTo>
                  <a:lnTo>
                    <a:pt x="277" y="996"/>
                  </a:lnTo>
                  <a:lnTo>
                    <a:pt x="266" y="990"/>
                  </a:lnTo>
                  <a:lnTo>
                    <a:pt x="255" y="983"/>
                  </a:lnTo>
                  <a:lnTo>
                    <a:pt x="244" y="977"/>
                  </a:lnTo>
                  <a:lnTo>
                    <a:pt x="234" y="970"/>
                  </a:lnTo>
                  <a:lnTo>
                    <a:pt x="222" y="962"/>
                  </a:lnTo>
                  <a:lnTo>
                    <a:pt x="212" y="955"/>
                  </a:lnTo>
                  <a:lnTo>
                    <a:pt x="203" y="948"/>
                  </a:lnTo>
                  <a:lnTo>
                    <a:pt x="193" y="939"/>
                  </a:lnTo>
                  <a:lnTo>
                    <a:pt x="183" y="931"/>
                  </a:lnTo>
                  <a:lnTo>
                    <a:pt x="174" y="923"/>
                  </a:lnTo>
                  <a:lnTo>
                    <a:pt x="163" y="914"/>
                  </a:lnTo>
                  <a:lnTo>
                    <a:pt x="155" y="905"/>
                  </a:lnTo>
                  <a:lnTo>
                    <a:pt x="146" y="896"/>
                  </a:lnTo>
                  <a:lnTo>
                    <a:pt x="137" y="887"/>
                  </a:lnTo>
                  <a:lnTo>
                    <a:pt x="130" y="877"/>
                  </a:lnTo>
                  <a:lnTo>
                    <a:pt x="121" y="867"/>
                  </a:lnTo>
                  <a:lnTo>
                    <a:pt x="113" y="858"/>
                  </a:lnTo>
                  <a:lnTo>
                    <a:pt x="105" y="848"/>
                  </a:lnTo>
                  <a:lnTo>
                    <a:pt x="97" y="837"/>
                  </a:lnTo>
                  <a:lnTo>
                    <a:pt x="90" y="827"/>
                  </a:lnTo>
                  <a:lnTo>
                    <a:pt x="84" y="815"/>
                  </a:lnTo>
                  <a:lnTo>
                    <a:pt x="77" y="805"/>
                  </a:lnTo>
                  <a:lnTo>
                    <a:pt x="71" y="795"/>
                  </a:lnTo>
                  <a:lnTo>
                    <a:pt x="63" y="783"/>
                  </a:lnTo>
                  <a:lnTo>
                    <a:pt x="57" y="771"/>
                  </a:lnTo>
                  <a:lnTo>
                    <a:pt x="52" y="761"/>
                  </a:lnTo>
                  <a:lnTo>
                    <a:pt x="47" y="749"/>
                  </a:lnTo>
                  <a:lnTo>
                    <a:pt x="41" y="737"/>
                  </a:lnTo>
                  <a:lnTo>
                    <a:pt x="37" y="724"/>
                  </a:lnTo>
                  <a:lnTo>
                    <a:pt x="32" y="712"/>
                  </a:lnTo>
                  <a:lnTo>
                    <a:pt x="28" y="700"/>
                  </a:lnTo>
                  <a:lnTo>
                    <a:pt x="24" y="687"/>
                  </a:lnTo>
                  <a:lnTo>
                    <a:pt x="19" y="675"/>
                  </a:lnTo>
                  <a:lnTo>
                    <a:pt x="16" y="662"/>
                  </a:lnTo>
                  <a:lnTo>
                    <a:pt x="13" y="650"/>
                  </a:lnTo>
                  <a:lnTo>
                    <a:pt x="10" y="637"/>
                  </a:lnTo>
                  <a:lnTo>
                    <a:pt x="7" y="624"/>
                  </a:lnTo>
                  <a:lnTo>
                    <a:pt x="6" y="611"/>
                  </a:lnTo>
                  <a:lnTo>
                    <a:pt x="4" y="597"/>
                  </a:lnTo>
                  <a:lnTo>
                    <a:pt x="3" y="584"/>
                  </a:lnTo>
                  <a:lnTo>
                    <a:pt x="2" y="571"/>
                  </a:lnTo>
                  <a:lnTo>
                    <a:pt x="0" y="558"/>
                  </a:lnTo>
                  <a:lnTo>
                    <a:pt x="0" y="544"/>
                  </a:lnTo>
                  <a:lnTo>
                    <a:pt x="0" y="530"/>
                  </a:lnTo>
                  <a:close/>
                  <a:moveTo>
                    <a:pt x="530" y="0"/>
                  </a:moveTo>
                  <a:lnTo>
                    <a:pt x="530" y="53"/>
                  </a:lnTo>
                  <a:lnTo>
                    <a:pt x="517" y="53"/>
                  </a:lnTo>
                  <a:lnTo>
                    <a:pt x="505" y="53"/>
                  </a:lnTo>
                  <a:lnTo>
                    <a:pt x="493" y="54"/>
                  </a:lnTo>
                  <a:lnTo>
                    <a:pt x="481" y="54"/>
                  </a:lnTo>
                  <a:lnTo>
                    <a:pt x="468" y="56"/>
                  </a:lnTo>
                  <a:lnTo>
                    <a:pt x="456" y="57"/>
                  </a:lnTo>
                  <a:lnTo>
                    <a:pt x="445" y="60"/>
                  </a:lnTo>
                  <a:lnTo>
                    <a:pt x="433" y="62"/>
                  </a:lnTo>
                  <a:lnTo>
                    <a:pt x="421" y="65"/>
                  </a:lnTo>
                  <a:lnTo>
                    <a:pt x="411" y="68"/>
                  </a:lnTo>
                  <a:lnTo>
                    <a:pt x="399" y="71"/>
                  </a:lnTo>
                  <a:lnTo>
                    <a:pt x="387" y="73"/>
                  </a:lnTo>
                  <a:lnTo>
                    <a:pt x="377" y="78"/>
                  </a:lnTo>
                  <a:lnTo>
                    <a:pt x="365" y="81"/>
                  </a:lnTo>
                  <a:lnTo>
                    <a:pt x="355" y="85"/>
                  </a:lnTo>
                  <a:lnTo>
                    <a:pt x="343" y="90"/>
                  </a:lnTo>
                  <a:lnTo>
                    <a:pt x="333" y="94"/>
                  </a:lnTo>
                  <a:lnTo>
                    <a:pt x="322" y="100"/>
                  </a:lnTo>
                  <a:lnTo>
                    <a:pt x="312" y="104"/>
                  </a:lnTo>
                  <a:lnTo>
                    <a:pt x="302" y="110"/>
                  </a:lnTo>
                  <a:lnTo>
                    <a:pt x="291" y="116"/>
                  </a:lnTo>
                  <a:lnTo>
                    <a:pt x="281" y="122"/>
                  </a:lnTo>
                  <a:lnTo>
                    <a:pt x="272" y="128"/>
                  </a:lnTo>
                  <a:lnTo>
                    <a:pt x="262" y="134"/>
                  </a:lnTo>
                  <a:lnTo>
                    <a:pt x="253" y="141"/>
                  </a:lnTo>
                  <a:lnTo>
                    <a:pt x="244" y="147"/>
                  </a:lnTo>
                  <a:lnTo>
                    <a:pt x="234" y="154"/>
                  </a:lnTo>
                  <a:lnTo>
                    <a:pt x="225" y="162"/>
                  </a:lnTo>
                  <a:lnTo>
                    <a:pt x="216" y="169"/>
                  </a:lnTo>
                  <a:lnTo>
                    <a:pt x="209" y="177"/>
                  </a:lnTo>
                  <a:lnTo>
                    <a:pt x="200" y="184"/>
                  </a:lnTo>
                  <a:lnTo>
                    <a:pt x="191" y="193"/>
                  </a:lnTo>
                  <a:lnTo>
                    <a:pt x="184" y="200"/>
                  </a:lnTo>
                  <a:lnTo>
                    <a:pt x="177" y="209"/>
                  </a:lnTo>
                  <a:lnTo>
                    <a:pt x="168" y="218"/>
                  </a:lnTo>
                  <a:lnTo>
                    <a:pt x="160" y="227"/>
                  </a:lnTo>
                  <a:lnTo>
                    <a:pt x="153" y="235"/>
                  </a:lnTo>
                  <a:lnTo>
                    <a:pt x="147" y="244"/>
                  </a:lnTo>
                  <a:lnTo>
                    <a:pt x="140" y="253"/>
                  </a:lnTo>
                  <a:lnTo>
                    <a:pt x="134" y="263"/>
                  </a:lnTo>
                  <a:lnTo>
                    <a:pt x="127" y="272"/>
                  </a:lnTo>
                  <a:lnTo>
                    <a:pt x="121" y="282"/>
                  </a:lnTo>
                  <a:lnTo>
                    <a:pt x="115" y="293"/>
                  </a:lnTo>
                  <a:lnTo>
                    <a:pt x="109" y="303"/>
                  </a:lnTo>
                  <a:lnTo>
                    <a:pt x="105" y="313"/>
                  </a:lnTo>
                  <a:lnTo>
                    <a:pt x="99" y="324"/>
                  </a:lnTo>
                  <a:lnTo>
                    <a:pt x="94" y="334"/>
                  </a:lnTo>
                  <a:lnTo>
                    <a:pt x="90" y="344"/>
                  </a:lnTo>
                  <a:lnTo>
                    <a:pt x="85" y="355"/>
                  </a:lnTo>
                  <a:lnTo>
                    <a:pt x="81" y="366"/>
                  </a:lnTo>
                  <a:lnTo>
                    <a:pt x="77" y="377"/>
                  </a:lnTo>
                  <a:lnTo>
                    <a:pt x="74" y="388"/>
                  </a:lnTo>
                  <a:lnTo>
                    <a:pt x="69" y="399"/>
                  </a:lnTo>
                  <a:lnTo>
                    <a:pt x="66" y="410"/>
                  </a:lnTo>
                  <a:lnTo>
                    <a:pt x="63" y="422"/>
                  </a:lnTo>
                  <a:lnTo>
                    <a:pt x="62" y="434"/>
                  </a:lnTo>
                  <a:lnTo>
                    <a:pt x="59" y="446"/>
                  </a:lnTo>
                  <a:lnTo>
                    <a:pt x="57" y="458"/>
                  </a:lnTo>
                  <a:lnTo>
                    <a:pt x="56" y="469"/>
                  </a:lnTo>
                  <a:lnTo>
                    <a:pt x="55" y="481"/>
                  </a:lnTo>
                  <a:lnTo>
                    <a:pt x="53" y="493"/>
                  </a:lnTo>
                  <a:lnTo>
                    <a:pt x="53" y="506"/>
                  </a:lnTo>
                  <a:lnTo>
                    <a:pt x="52" y="518"/>
                  </a:lnTo>
                  <a:lnTo>
                    <a:pt x="52" y="530"/>
                  </a:lnTo>
                  <a:lnTo>
                    <a:pt x="0" y="530"/>
                  </a:lnTo>
                  <a:lnTo>
                    <a:pt x="0" y="516"/>
                  </a:lnTo>
                  <a:lnTo>
                    <a:pt x="0" y="503"/>
                  </a:lnTo>
                  <a:lnTo>
                    <a:pt x="2" y="490"/>
                  </a:lnTo>
                  <a:lnTo>
                    <a:pt x="3" y="477"/>
                  </a:lnTo>
                  <a:lnTo>
                    <a:pt x="4" y="463"/>
                  </a:lnTo>
                  <a:lnTo>
                    <a:pt x="6" y="450"/>
                  </a:lnTo>
                  <a:lnTo>
                    <a:pt x="7" y="437"/>
                  </a:lnTo>
                  <a:lnTo>
                    <a:pt x="10" y="424"/>
                  </a:lnTo>
                  <a:lnTo>
                    <a:pt x="13" y="410"/>
                  </a:lnTo>
                  <a:lnTo>
                    <a:pt x="16" y="397"/>
                  </a:lnTo>
                  <a:lnTo>
                    <a:pt x="19" y="385"/>
                  </a:lnTo>
                  <a:lnTo>
                    <a:pt x="24" y="372"/>
                  </a:lnTo>
                  <a:lnTo>
                    <a:pt x="28" y="360"/>
                  </a:lnTo>
                  <a:lnTo>
                    <a:pt x="32" y="349"/>
                  </a:lnTo>
                  <a:lnTo>
                    <a:pt x="37" y="335"/>
                  </a:lnTo>
                  <a:lnTo>
                    <a:pt x="41" y="324"/>
                  </a:lnTo>
                  <a:lnTo>
                    <a:pt x="47" y="312"/>
                  </a:lnTo>
                  <a:lnTo>
                    <a:pt x="52" y="300"/>
                  </a:lnTo>
                  <a:lnTo>
                    <a:pt x="57" y="288"/>
                  </a:lnTo>
                  <a:lnTo>
                    <a:pt x="63" y="278"/>
                  </a:lnTo>
                  <a:lnTo>
                    <a:pt x="71" y="266"/>
                  </a:lnTo>
                  <a:lnTo>
                    <a:pt x="77" y="256"/>
                  </a:lnTo>
                  <a:lnTo>
                    <a:pt x="84" y="244"/>
                  </a:lnTo>
                  <a:lnTo>
                    <a:pt x="90" y="234"/>
                  </a:lnTo>
                  <a:lnTo>
                    <a:pt x="97" y="224"/>
                  </a:lnTo>
                  <a:lnTo>
                    <a:pt x="105" y="213"/>
                  </a:lnTo>
                  <a:lnTo>
                    <a:pt x="113" y="203"/>
                  </a:lnTo>
                  <a:lnTo>
                    <a:pt x="121" y="193"/>
                  </a:lnTo>
                  <a:lnTo>
                    <a:pt x="130" y="184"/>
                  </a:lnTo>
                  <a:lnTo>
                    <a:pt x="137" y="174"/>
                  </a:lnTo>
                  <a:lnTo>
                    <a:pt x="146" y="165"/>
                  </a:lnTo>
                  <a:lnTo>
                    <a:pt x="155" y="156"/>
                  </a:lnTo>
                  <a:lnTo>
                    <a:pt x="163" y="147"/>
                  </a:lnTo>
                  <a:lnTo>
                    <a:pt x="174" y="138"/>
                  </a:lnTo>
                  <a:lnTo>
                    <a:pt x="183" y="129"/>
                  </a:lnTo>
                  <a:lnTo>
                    <a:pt x="193" y="122"/>
                  </a:lnTo>
                  <a:lnTo>
                    <a:pt x="203" y="113"/>
                  </a:lnTo>
                  <a:lnTo>
                    <a:pt x="212" y="106"/>
                  </a:lnTo>
                  <a:lnTo>
                    <a:pt x="222" y="99"/>
                  </a:lnTo>
                  <a:lnTo>
                    <a:pt x="234" y="91"/>
                  </a:lnTo>
                  <a:lnTo>
                    <a:pt x="244" y="84"/>
                  </a:lnTo>
                  <a:lnTo>
                    <a:pt x="255" y="76"/>
                  </a:lnTo>
                  <a:lnTo>
                    <a:pt x="266" y="71"/>
                  </a:lnTo>
                  <a:lnTo>
                    <a:pt x="277" y="65"/>
                  </a:lnTo>
                  <a:lnTo>
                    <a:pt x="289" y="59"/>
                  </a:lnTo>
                  <a:lnTo>
                    <a:pt x="300" y="53"/>
                  </a:lnTo>
                  <a:lnTo>
                    <a:pt x="312" y="47"/>
                  </a:lnTo>
                  <a:lnTo>
                    <a:pt x="324" y="43"/>
                  </a:lnTo>
                  <a:lnTo>
                    <a:pt x="336" y="37"/>
                  </a:lnTo>
                  <a:lnTo>
                    <a:pt x="347" y="32"/>
                  </a:lnTo>
                  <a:lnTo>
                    <a:pt x="359" y="28"/>
                  </a:lnTo>
                  <a:lnTo>
                    <a:pt x="372" y="23"/>
                  </a:lnTo>
                  <a:lnTo>
                    <a:pt x="384" y="21"/>
                  </a:lnTo>
                  <a:lnTo>
                    <a:pt x="397" y="18"/>
                  </a:lnTo>
                  <a:lnTo>
                    <a:pt x="411" y="13"/>
                  </a:lnTo>
                  <a:lnTo>
                    <a:pt x="422" y="12"/>
                  </a:lnTo>
                  <a:lnTo>
                    <a:pt x="436" y="9"/>
                  </a:lnTo>
                  <a:lnTo>
                    <a:pt x="449" y="6"/>
                  </a:lnTo>
                  <a:lnTo>
                    <a:pt x="462" y="4"/>
                  </a:lnTo>
                  <a:lnTo>
                    <a:pt x="475" y="3"/>
                  </a:lnTo>
                  <a:lnTo>
                    <a:pt x="489" y="1"/>
                  </a:lnTo>
                  <a:lnTo>
                    <a:pt x="502" y="1"/>
                  </a:lnTo>
                  <a:lnTo>
                    <a:pt x="517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7C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895" name="Freeform 8"/>
            <p:cNvSpPr>
              <a:spLocks noEditPoints="1"/>
            </p:cNvSpPr>
            <p:nvPr/>
          </p:nvSpPr>
          <p:spPr bwMode="auto">
            <a:xfrm>
              <a:off x="1247" y="597"/>
              <a:ext cx="1060" cy="1061"/>
            </a:xfrm>
            <a:custGeom>
              <a:avLst/>
              <a:gdLst>
                <a:gd name="T0" fmla="*/ 1001 w 1060"/>
                <a:gd name="T1" fmla="*/ 446 h 1061"/>
                <a:gd name="T2" fmla="*/ 970 w 1060"/>
                <a:gd name="T3" fmla="*/ 344 h 1061"/>
                <a:gd name="T4" fmla="*/ 920 w 1060"/>
                <a:gd name="T5" fmla="*/ 253 h 1061"/>
                <a:gd name="T6" fmla="*/ 851 w 1060"/>
                <a:gd name="T7" fmla="*/ 177 h 1061"/>
                <a:gd name="T8" fmla="*/ 769 w 1060"/>
                <a:gd name="T9" fmla="*/ 116 h 1061"/>
                <a:gd name="T10" fmla="*/ 673 w 1060"/>
                <a:gd name="T11" fmla="*/ 73 h 1061"/>
                <a:gd name="T12" fmla="*/ 567 w 1060"/>
                <a:gd name="T13" fmla="*/ 54 h 1061"/>
                <a:gd name="T14" fmla="*/ 598 w 1060"/>
                <a:gd name="T15" fmla="*/ 4 h 1061"/>
                <a:gd name="T16" fmla="*/ 713 w 1060"/>
                <a:gd name="T17" fmla="*/ 32 h 1061"/>
                <a:gd name="T18" fmla="*/ 816 w 1060"/>
                <a:gd name="T19" fmla="*/ 84 h 1061"/>
                <a:gd name="T20" fmla="*/ 905 w 1060"/>
                <a:gd name="T21" fmla="*/ 156 h 1061"/>
                <a:gd name="T22" fmla="*/ 976 w 1060"/>
                <a:gd name="T23" fmla="*/ 244 h 1061"/>
                <a:gd name="T24" fmla="*/ 1028 w 1060"/>
                <a:gd name="T25" fmla="*/ 349 h 1061"/>
                <a:gd name="T26" fmla="*/ 1056 w 1060"/>
                <a:gd name="T27" fmla="*/ 463 h 1061"/>
                <a:gd name="T28" fmla="*/ 543 w 1060"/>
                <a:gd name="T29" fmla="*/ 1008 h 1061"/>
                <a:gd name="T30" fmla="*/ 649 w 1060"/>
                <a:gd name="T31" fmla="*/ 993 h 1061"/>
                <a:gd name="T32" fmla="*/ 748 w 1060"/>
                <a:gd name="T33" fmla="*/ 956 h 1061"/>
                <a:gd name="T34" fmla="*/ 835 w 1060"/>
                <a:gd name="T35" fmla="*/ 899 h 1061"/>
                <a:gd name="T36" fmla="*/ 907 w 1060"/>
                <a:gd name="T37" fmla="*/ 825 h 1061"/>
                <a:gd name="T38" fmla="*/ 961 w 1060"/>
                <a:gd name="T39" fmla="*/ 737 h 1061"/>
                <a:gd name="T40" fmla="*/ 997 w 1060"/>
                <a:gd name="T41" fmla="*/ 639 h 1061"/>
                <a:gd name="T42" fmla="*/ 1009 w 1060"/>
                <a:gd name="T43" fmla="*/ 530 h 1061"/>
                <a:gd name="T44" fmla="*/ 1050 w 1060"/>
                <a:gd name="T45" fmla="*/ 637 h 1061"/>
                <a:gd name="T46" fmla="*/ 1013 w 1060"/>
                <a:gd name="T47" fmla="*/ 749 h 1061"/>
                <a:gd name="T48" fmla="*/ 956 w 1060"/>
                <a:gd name="T49" fmla="*/ 848 h 1061"/>
                <a:gd name="T50" fmla="*/ 878 w 1060"/>
                <a:gd name="T51" fmla="*/ 931 h 1061"/>
                <a:gd name="T52" fmla="*/ 783 w 1060"/>
                <a:gd name="T53" fmla="*/ 996 h 1061"/>
                <a:gd name="T54" fmla="*/ 676 w 1060"/>
                <a:gd name="T55" fmla="*/ 1040 h 1061"/>
                <a:gd name="T56" fmla="*/ 558 w 1060"/>
                <a:gd name="T57" fmla="*/ 1059 h 1061"/>
                <a:gd name="T58" fmla="*/ 55 w 1060"/>
                <a:gd name="T59" fmla="*/ 580 h 1061"/>
                <a:gd name="T60" fmla="*/ 78 w 1060"/>
                <a:gd name="T61" fmla="*/ 684 h 1061"/>
                <a:gd name="T62" fmla="*/ 121 w 1060"/>
                <a:gd name="T63" fmla="*/ 778 h 1061"/>
                <a:gd name="T64" fmla="*/ 184 w 1060"/>
                <a:gd name="T65" fmla="*/ 859 h 1061"/>
                <a:gd name="T66" fmla="*/ 264 w 1060"/>
                <a:gd name="T67" fmla="*/ 927 h 1061"/>
                <a:gd name="T68" fmla="*/ 355 w 1060"/>
                <a:gd name="T69" fmla="*/ 976 h 1061"/>
                <a:gd name="T70" fmla="*/ 458 w 1060"/>
                <a:gd name="T71" fmla="*/ 1002 h 1061"/>
                <a:gd name="T72" fmla="*/ 504 w 1060"/>
                <a:gd name="T73" fmla="*/ 1059 h 1061"/>
                <a:gd name="T74" fmla="*/ 386 w 1060"/>
                <a:gd name="T75" fmla="*/ 1040 h 1061"/>
                <a:gd name="T76" fmla="*/ 279 w 1060"/>
                <a:gd name="T77" fmla="*/ 996 h 1061"/>
                <a:gd name="T78" fmla="*/ 184 w 1060"/>
                <a:gd name="T79" fmla="*/ 931 h 1061"/>
                <a:gd name="T80" fmla="*/ 106 w 1060"/>
                <a:gd name="T81" fmla="*/ 848 h 1061"/>
                <a:gd name="T82" fmla="*/ 47 w 1060"/>
                <a:gd name="T83" fmla="*/ 749 h 1061"/>
                <a:gd name="T84" fmla="*/ 11 w 1060"/>
                <a:gd name="T85" fmla="*/ 637 h 1061"/>
                <a:gd name="T86" fmla="*/ 530 w 1060"/>
                <a:gd name="T87" fmla="*/ 0 h 1061"/>
                <a:gd name="T88" fmla="*/ 446 w 1060"/>
                <a:gd name="T89" fmla="*/ 60 h 1061"/>
                <a:gd name="T90" fmla="*/ 345 w 1060"/>
                <a:gd name="T91" fmla="*/ 90 h 1061"/>
                <a:gd name="T92" fmla="*/ 254 w 1060"/>
                <a:gd name="T93" fmla="*/ 141 h 1061"/>
                <a:gd name="T94" fmla="*/ 177 w 1060"/>
                <a:gd name="T95" fmla="*/ 209 h 1061"/>
                <a:gd name="T96" fmla="*/ 115 w 1060"/>
                <a:gd name="T97" fmla="*/ 293 h 1061"/>
                <a:gd name="T98" fmla="*/ 74 w 1060"/>
                <a:gd name="T99" fmla="*/ 388 h 1061"/>
                <a:gd name="T100" fmla="*/ 53 w 1060"/>
                <a:gd name="T101" fmla="*/ 493 h 1061"/>
                <a:gd name="T102" fmla="*/ 5 w 1060"/>
                <a:gd name="T103" fmla="*/ 463 h 1061"/>
                <a:gd name="T104" fmla="*/ 33 w 1060"/>
                <a:gd name="T105" fmla="*/ 349 h 1061"/>
                <a:gd name="T106" fmla="*/ 84 w 1060"/>
                <a:gd name="T107" fmla="*/ 244 h 1061"/>
                <a:gd name="T108" fmla="*/ 156 w 1060"/>
                <a:gd name="T109" fmla="*/ 156 h 1061"/>
                <a:gd name="T110" fmla="*/ 245 w 1060"/>
                <a:gd name="T111" fmla="*/ 84 h 1061"/>
                <a:gd name="T112" fmla="*/ 348 w 1060"/>
                <a:gd name="T113" fmla="*/ 32 h 1061"/>
                <a:gd name="T114" fmla="*/ 463 w 1060"/>
                <a:gd name="T115" fmla="*/ 4 h 10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0"/>
                <a:gd name="T175" fmla="*/ 0 h 1061"/>
                <a:gd name="T176" fmla="*/ 1060 w 1060"/>
                <a:gd name="T177" fmla="*/ 1061 h 10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0" h="1061">
                  <a:moveTo>
                    <a:pt x="1060" y="530"/>
                  </a:moveTo>
                  <a:lnTo>
                    <a:pt x="1009" y="530"/>
                  </a:lnTo>
                  <a:lnTo>
                    <a:pt x="1009" y="518"/>
                  </a:lnTo>
                  <a:lnTo>
                    <a:pt x="1007" y="506"/>
                  </a:lnTo>
                  <a:lnTo>
                    <a:pt x="1007" y="493"/>
                  </a:lnTo>
                  <a:lnTo>
                    <a:pt x="1006" y="481"/>
                  </a:lnTo>
                  <a:lnTo>
                    <a:pt x="1004" y="469"/>
                  </a:lnTo>
                  <a:lnTo>
                    <a:pt x="1003" y="458"/>
                  </a:lnTo>
                  <a:lnTo>
                    <a:pt x="1001" y="446"/>
                  </a:lnTo>
                  <a:lnTo>
                    <a:pt x="998" y="434"/>
                  </a:lnTo>
                  <a:lnTo>
                    <a:pt x="997" y="422"/>
                  </a:lnTo>
                  <a:lnTo>
                    <a:pt x="994" y="410"/>
                  </a:lnTo>
                  <a:lnTo>
                    <a:pt x="989" y="399"/>
                  </a:lnTo>
                  <a:lnTo>
                    <a:pt x="986" y="388"/>
                  </a:lnTo>
                  <a:lnTo>
                    <a:pt x="983" y="377"/>
                  </a:lnTo>
                  <a:lnTo>
                    <a:pt x="979" y="366"/>
                  </a:lnTo>
                  <a:lnTo>
                    <a:pt x="975" y="355"/>
                  </a:lnTo>
                  <a:lnTo>
                    <a:pt x="970" y="344"/>
                  </a:lnTo>
                  <a:lnTo>
                    <a:pt x="966" y="334"/>
                  </a:lnTo>
                  <a:lnTo>
                    <a:pt x="961" y="324"/>
                  </a:lnTo>
                  <a:lnTo>
                    <a:pt x="956" y="313"/>
                  </a:lnTo>
                  <a:lnTo>
                    <a:pt x="951" y="303"/>
                  </a:lnTo>
                  <a:lnTo>
                    <a:pt x="945" y="293"/>
                  </a:lnTo>
                  <a:lnTo>
                    <a:pt x="939" y="282"/>
                  </a:lnTo>
                  <a:lnTo>
                    <a:pt x="933" y="272"/>
                  </a:lnTo>
                  <a:lnTo>
                    <a:pt x="926" y="263"/>
                  </a:lnTo>
                  <a:lnTo>
                    <a:pt x="920" y="253"/>
                  </a:lnTo>
                  <a:lnTo>
                    <a:pt x="913" y="244"/>
                  </a:lnTo>
                  <a:lnTo>
                    <a:pt x="907" y="235"/>
                  </a:lnTo>
                  <a:lnTo>
                    <a:pt x="900" y="227"/>
                  </a:lnTo>
                  <a:lnTo>
                    <a:pt x="892" y="218"/>
                  </a:lnTo>
                  <a:lnTo>
                    <a:pt x="883" y="209"/>
                  </a:lnTo>
                  <a:lnTo>
                    <a:pt x="876" y="200"/>
                  </a:lnTo>
                  <a:lnTo>
                    <a:pt x="869" y="193"/>
                  </a:lnTo>
                  <a:lnTo>
                    <a:pt x="860" y="184"/>
                  </a:lnTo>
                  <a:lnTo>
                    <a:pt x="851" y="177"/>
                  </a:lnTo>
                  <a:lnTo>
                    <a:pt x="844" y="169"/>
                  </a:lnTo>
                  <a:lnTo>
                    <a:pt x="835" y="162"/>
                  </a:lnTo>
                  <a:lnTo>
                    <a:pt x="826" y="154"/>
                  </a:lnTo>
                  <a:lnTo>
                    <a:pt x="816" y="147"/>
                  </a:lnTo>
                  <a:lnTo>
                    <a:pt x="807" y="141"/>
                  </a:lnTo>
                  <a:lnTo>
                    <a:pt x="798" y="134"/>
                  </a:lnTo>
                  <a:lnTo>
                    <a:pt x="788" y="128"/>
                  </a:lnTo>
                  <a:lnTo>
                    <a:pt x="779" y="122"/>
                  </a:lnTo>
                  <a:lnTo>
                    <a:pt x="769" y="116"/>
                  </a:lnTo>
                  <a:lnTo>
                    <a:pt x="758" y="110"/>
                  </a:lnTo>
                  <a:lnTo>
                    <a:pt x="748" y="104"/>
                  </a:lnTo>
                  <a:lnTo>
                    <a:pt x="738" y="100"/>
                  </a:lnTo>
                  <a:lnTo>
                    <a:pt x="727" y="94"/>
                  </a:lnTo>
                  <a:lnTo>
                    <a:pt x="717" y="90"/>
                  </a:lnTo>
                  <a:lnTo>
                    <a:pt x="705" y="85"/>
                  </a:lnTo>
                  <a:lnTo>
                    <a:pt x="695" y="81"/>
                  </a:lnTo>
                  <a:lnTo>
                    <a:pt x="683" y="78"/>
                  </a:lnTo>
                  <a:lnTo>
                    <a:pt x="673" y="73"/>
                  </a:lnTo>
                  <a:lnTo>
                    <a:pt x="661" y="71"/>
                  </a:lnTo>
                  <a:lnTo>
                    <a:pt x="649" y="68"/>
                  </a:lnTo>
                  <a:lnTo>
                    <a:pt x="639" y="65"/>
                  </a:lnTo>
                  <a:lnTo>
                    <a:pt x="627" y="62"/>
                  </a:lnTo>
                  <a:lnTo>
                    <a:pt x="616" y="60"/>
                  </a:lnTo>
                  <a:lnTo>
                    <a:pt x="604" y="57"/>
                  </a:lnTo>
                  <a:lnTo>
                    <a:pt x="592" y="56"/>
                  </a:lnTo>
                  <a:lnTo>
                    <a:pt x="579" y="54"/>
                  </a:lnTo>
                  <a:lnTo>
                    <a:pt x="567" y="54"/>
                  </a:lnTo>
                  <a:lnTo>
                    <a:pt x="555" y="53"/>
                  </a:lnTo>
                  <a:lnTo>
                    <a:pt x="543" y="53"/>
                  </a:lnTo>
                  <a:lnTo>
                    <a:pt x="530" y="53"/>
                  </a:lnTo>
                  <a:lnTo>
                    <a:pt x="530" y="0"/>
                  </a:lnTo>
                  <a:lnTo>
                    <a:pt x="543" y="0"/>
                  </a:lnTo>
                  <a:lnTo>
                    <a:pt x="558" y="1"/>
                  </a:lnTo>
                  <a:lnTo>
                    <a:pt x="571" y="1"/>
                  </a:lnTo>
                  <a:lnTo>
                    <a:pt x="585" y="3"/>
                  </a:lnTo>
                  <a:lnTo>
                    <a:pt x="598" y="4"/>
                  </a:lnTo>
                  <a:lnTo>
                    <a:pt x="611" y="6"/>
                  </a:lnTo>
                  <a:lnTo>
                    <a:pt x="624" y="9"/>
                  </a:lnTo>
                  <a:lnTo>
                    <a:pt x="638" y="12"/>
                  </a:lnTo>
                  <a:lnTo>
                    <a:pt x="649" y="13"/>
                  </a:lnTo>
                  <a:lnTo>
                    <a:pt x="663" y="18"/>
                  </a:lnTo>
                  <a:lnTo>
                    <a:pt x="676" y="21"/>
                  </a:lnTo>
                  <a:lnTo>
                    <a:pt x="688" y="23"/>
                  </a:lnTo>
                  <a:lnTo>
                    <a:pt x="701" y="28"/>
                  </a:lnTo>
                  <a:lnTo>
                    <a:pt x="713" y="32"/>
                  </a:lnTo>
                  <a:lnTo>
                    <a:pt x="724" y="37"/>
                  </a:lnTo>
                  <a:lnTo>
                    <a:pt x="736" y="43"/>
                  </a:lnTo>
                  <a:lnTo>
                    <a:pt x="748" y="47"/>
                  </a:lnTo>
                  <a:lnTo>
                    <a:pt x="760" y="53"/>
                  </a:lnTo>
                  <a:lnTo>
                    <a:pt x="772" y="59"/>
                  </a:lnTo>
                  <a:lnTo>
                    <a:pt x="783" y="65"/>
                  </a:lnTo>
                  <a:lnTo>
                    <a:pt x="794" y="71"/>
                  </a:lnTo>
                  <a:lnTo>
                    <a:pt x="805" y="76"/>
                  </a:lnTo>
                  <a:lnTo>
                    <a:pt x="816" y="84"/>
                  </a:lnTo>
                  <a:lnTo>
                    <a:pt x="826" y="91"/>
                  </a:lnTo>
                  <a:lnTo>
                    <a:pt x="838" y="99"/>
                  </a:lnTo>
                  <a:lnTo>
                    <a:pt x="848" y="106"/>
                  </a:lnTo>
                  <a:lnTo>
                    <a:pt x="857" y="113"/>
                  </a:lnTo>
                  <a:lnTo>
                    <a:pt x="867" y="122"/>
                  </a:lnTo>
                  <a:lnTo>
                    <a:pt x="878" y="129"/>
                  </a:lnTo>
                  <a:lnTo>
                    <a:pt x="886" y="138"/>
                  </a:lnTo>
                  <a:lnTo>
                    <a:pt x="897" y="147"/>
                  </a:lnTo>
                  <a:lnTo>
                    <a:pt x="905" y="156"/>
                  </a:lnTo>
                  <a:lnTo>
                    <a:pt x="914" y="165"/>
                  </a:lnTo>
                  <a:lnTo>
                    <a:pt x="923" y="174"/>
                  </a:lnTo>
                  <a:lnTo>
                    <a:pt x="931" y="184"/>
                  </a:lnTo>
                  <a:lnTo>
                    <a:pt x="939" y="193"/>
                  </a:lnTo>
                  <a:lnTo>
                    <a:pt x="947" y="203"/>
                  </a:lnTo>
                  <a:lnTo>
                    <a:pt x="956" y="213"/>
                  </a:lnTo>
                  <a:lnTo>
                    <a:pt x="963" y="224"/>
                  </a:lnTo>
                  <a:lnTo>
                    <a:pt x="970" y="234"/>
                  </a:lnTo>
                  <a:lnTo>
                    <a:pt x="976" y="244"/>
                  </a:lnTo>
                  <a:lnTo>
                    <a:pt x="983" y="256"/>
                  </a:lnTo>
                  <a:lnTo>
                    <a:pt x="989" y="266"/>
                  </a:lnTo>
                  <a:lnTo>
                    <a:pt x="997" y="278"/>
                  </a:lnTo>
                  <a:lnTo>
                    <a:pt x="1003" y="288"/>
                  </a:lnTo>
                  <a:lnTo>
                    <a:pt x="1009" y="300"/>
                  </a:lnTo>
                  <a:lnTo>
                    <a:pt x="1013" y="312"/>
                  </a:lnTo>
                  <a:lnTo>
                    <a:pt x="1019" y="324"/>
                  </a:lnTo>
                  <a:lnTo>
                    <a:pt x="1023" y="335"/>
                  </a:lnTo>
                  <a:lnTo>
                    <a:pt x="1028" y="349"/>
                  </a:lnTo>
                  <a:lnTo>
                    <a:pt x="1032" y="360"/>
                  </a:lnTo>
                  <a:lnTo>
                    <a:pt x="1036" y="372"/>
                  </a:lnTo>
                  <a:lnTo>
                    <a:pt x="1041" y="385"/>
                  </a:lnTo>
                  <a:lnTo>
                    <a:pt x="1044" y="397"/>
                  </a:lnTo>
                  <a:lnTo>
                    <a:pt x="1047" y="410"/>
                  </a:lnTo>
                  <a:lnTo>
                    <a:pt x="1050" y="424"/>
                  </a:lnTo>
                  <a:lnTo>
                    <a:pt x="1053" y="437"/>
                  </a:lnTo>
                  <a:lnTo>
                    <a:pt x="1054" y="450"/>
                  </a:lnTo>
                  <a:lnTo>
                    <a:pt x="1056" y="463"/>
                  </a:lnTo>
                  <a:lnTo>
                    <a:pt x="1057" y="477"/>
                  </a:lnTo>
                  <a:lnTo>
                    <a:pt x="1059" y="490"/>
                  </a:lnTo>
                  <a:lnTo>
                    <a:pt x="1060" y="503"/>
                  </a:lnTo>
                  <a:lnTo>
                    <a:pt x="1060" y="516"/>
                  </a:lnTo>
                  <a:lnTo>
                    <a:pt x="1060" y="530"/>
                  </a:lnTo>
                  <a:close/>
                  <a:moveTo>
                    <a:pt x="530" y="1061"/>
                  </a:moveTo>
                  <a:lnTo>
                    <a:pt x="530" y="1008"/>
                  </a:lnTo>
                  <a:lnTo>
                    <a:pt x="543" y="1008"/>
                  </a:lnTo>
                  <a:lnTo>
                    <a:pt x="555" y="1008"/>
                  </a:lnTo>
                  <a:lnTo>
                    <a:pt x="567" y="1006"/>
                  </a:lnTo>
                  <a:lnTo>
                    <a:pt x="579" y="1005"/>
                  </a:lnTo>
                  <a:lnTo>
                    <a:pt x="592" y="1005"/>
                  </a:lnTo>
                  <a:lnTo>
                    <a:pt x="604" y="1002"/>
                  </a:lnTo>
                  <a:lnTo>
                    <a:pt x="616" y="1001"/>
                  </a:lnTo>
                  <a:lnTo>
                    <a:pt x="627" y="999"/>
                  </a:lnTo>
                  <a:lnTo>
                    <a:pt x="639" y="996"/>
                  </a:lnTo>
                  <a:lnTo>
                    <a:pt x="649" y="993"/>
                  </a:lnTo>
                  <a:lnTo>
                    <a:pt x="661" y="990"/>
                  </a:lnTo>
                  <a:lnTo>
                    <a:pt x="673" y="987"/>
                  </a:lnTo>
                  <a:lnTo>
                    <a:pt x="683" y="983"/>
                  </a:lnTo>
                  <a:lnTo>
                    <a:pt x="695" y="978"/>
                  </a:lnTo>
                  <a:lnTo>
                    <a:pt x="705" y="976"/>
                  </a:lnTo>
                  <a:lnTo>
                    <a:pt x="717" y="971"/>
                  </a:lnTo>
                  <a:lnTo>
                    <a:pt x="727" y="965"/>
                  </a:lnTo>
                  <a:lnTo>
                    <a:pt x="738" y="961"/>
                  </a:lnTo>
                  <a:lnTo>
                    <a:pt x="748" y="956"/>
                  </a:lnTo>
                  <a:lnTo>
                    <a:pt x="758" y="951"/>
                  </a:lnTo>
                  <a:lnTo>
                    <a:pt x="769" y="945"/>
                  </a:lnTo>
                  <a:lnTo>
                    <a:pt x="779" y="939"/>
                  </a:lnTo>
                  <a:lnTo>
                    <a:pt x="788" y="933"/>
                  </a:lnTo>
                  <a:lnTo>
                    <a:pt x="798" y="927"/>
                  </a:lnTo>
                  <a:lnTo>
                    <a:pt x="807" y="920"/>
                  </a:lnTo>
                  <a:lnTo>
                    <a:pt x="816" y="914"/>
                  </a:lnTo>
                  <a:lnTo>
                    <a:pt x="826" y="906"/>
                  </a:lnTo>
                  <a:lnTo>
                    <a:pt x="835" y="899"/>
                  </a:lnTo>
                  <a:lnTo>
                    <a:pt x="844" y="892"/>
                  </a:lnTo>
                  <a:lnTo>
                    <a:pt x="851" y="884"/>
                  </a:lnTo>
                  <a:lnTo>
                    <a:pt x="860" y="875"/>
                  </a:lnTo>
                  <a:lnTo>
                    <a:pt x="869" y="868"/>
                  </a:lnTo>
                  <a:lnTo>
                    <a:pt x="876" y="859"/>
                  </a:lnTo>
                  <a:lnTo>
                    <a:pt x="883" y="852"/>
                  </a:lnTo>
                  <a:lnTo>
                    <a:pt x="892" y="843"/>
                  </a:lnTo>
                  <a:lnTo>
                    <a:pt x="900" y="834"/>
                  </a:lnTo>
                  <a:lnTo>
                    <a:pt x="907" y="825"/>
                  </a:lnTo>
                  <a:lnTo>
                    <a:pt x="913" y="817"/>
                  </a:lnTo>
                  <a:lnTo>
                    <a:pt x="920" y="806"/>
                  </a:lnTo>
                  <a:lnTo>
                    <a:pt x="926" y="797"/>
                  </a:lnTo>
                  <a:lnTo>
                    <a:pt x="933" y="787"/>
                  </a:lnTo>
                  <a:lnTo>
                    <a:pt x="939" y="778"/>
                  </a:lnTo>
                  <a:lnTo>
                    <a:pt x="945" y="768"/>
                  </a:lnTo>
                  <a:lnTo>
                    <a:pt x="951" y="758"/>
                  </a:lnTo>
                  <a:lnTo>
                    <a:pt x="956" y="747"/>
                  </a:lnTo>
                  <a:lnTo>
                    <a:pt x="961" y="737"/>
                  </a:lnTo>
                  <a:lnTo>
                    <a:pt x="966" y="727"/>
                  </a:lnTo>
                  <a:lnTo>
                    <a:pt x="970" y="717"/>
                  </a:lnTo>
                  <a:lnTo>
                    <a:pt x="975" y="705"/>
                  </a:lnTo>
                  <a:lnTo>
                    <a:pt x="979" y="694"/>
                  </a:lnTo>
                  <a:lnTo>
                    <a:pt x="983" y="684"/>
                  </a:lnTo>
                  <a:lnTo>
                    <a:pt x="986" y="672"/>
                  </a:lnTo>
                  <a:lnTo>
                    <a:pt x="989" y="661"/>
                  </a:lnTo>
                  <a:lnTo>
                    <a:pt x="994" y="650"/>
                  </a:lnTo>
                  <a:lnTo>
                    <a:pt x="997" y="639"/>
                  </a:lnTo>
                  <a:lnTo>
                    <a:pt x="998" y="627"/>
                  </a:lnTo>
                  <a:lnTo>
                    <a:pt x="1001" y="615"/>
                  </a:lnTo>
                  <a:lnTo>
                    <a:pt x="1003" y="603"/>
                  </a:lnTo>
                  <a:lnTo>
                    <a:pt x="1004" y="591"/>
                  </a:lnTo>
                  <a:lnTo>
                    <a:pt x="1006" y="580"/>
                  </a:lnTo>
                  <a:lnTo>
                    <a:pt x="1007" y="566"/>
                  </a:lnTo>
                  <a:lnTo>
                    <a:pt x="1007" y="555"/>
                  </a:lnTo>
                  <a:lnTo>
                    <a:pt x="1009" y="543"/>
                  </a:lnTo>
                  <a:lnTo>
                    <a:pt x="1009" y="530"/>
                  </a:lnTo>
                  <a:lnTo>
                    <a:pt x="1060" y="530"/>
                  </a:lnTo>
                  <a:lnTo>
                    <a:pt x="1060" y="544"/>
                  </a:lnTo>
                  <a:lnTo>
                    <a:pt x="1060" y="558"/>
                  </a:lnTo>
                  <a:lnTo>
                    <a:pt x="1059" y="571"/>
                  </a:lnTo>
                  <a:lnTo>
                    <a:pt x="1057" y="584"/>
                  </a:lnTo>
                  <a:lnTo>
                    <a:pt x="1056" y="597"/>
                  </a:lnTo>
                  <a:lnTo>
                    <a:pt x="1054" y="611"/>
                  </a:lnTo>
                  <a:lnTo>
                    <a:pt x="1053" y="624"/>
                  </a:lnTo>
                  <a:lnTo>
                    <a:pt x="1050" y="637"/>
                  </a:lnTo>
                  <a:lnTo>
                    <a:pt x="1047" y="650"/>
                  </a:lnTo>
                  <a:lnTo>
                    <a:pt x="1044" y="662"/>
                  </a:lnTo>
                  <a:lnTo>
                    <a:pt x="1041" y="675"/>
                  </a:lnTo>
                  <a:lnTo>
                    <a:pt x="1036" y="687"/>
                  </a:lnTo>
                  <a:lnTo>
                    <a:pt x="1032" y="700"/>
                  </a:lnTo>
                  <a:lnTo>
                    <a:pt x="1028" y="712"/>
                  </a:lnTo>
                  <a:lnTo>
                    <a:pt x="1023" y="724"/>
                  </a:lnTo>
                  <a:lnTo>
                    <a:pt x="1019" y="737"/>
                  </a:lnTo>
                  <a:lnTo>
                    <a:pt x="1013" y="749"/>
                  </a:lnTo>
                  <a:lnTo>
                    <a:pt x="1009" y="761"/>
                  </a:lnTo>
                  <a:lnTo>
                    <a:pt x="1003" y="771"/>
                  </a:lnTo>
                  <a:lnTo>
                    <a:pt x="997" y="783"/>
                  </a:lnTo>
                  <a:lnTo>
                    <a:pt x="989" y="795"/>
                  </a:lnTo>
                  <a:lnTo>
                    <a:pt x="983" y="805"/>
                  </a:lnTo>
                  <a:lnTo>
                    <a:pt x="976" y="815"/>
                  </a:lnTo>
                  <a:lnTo>
                    <a:pt x="970" y="827"/>
                  </a:lnTo>
                  <a:lnTo>
                    <a:pt x="963" y="837"/>
                  </a:lnTo>
                  <a:lnTo>
                    <a:pt x="956" y="848"/>
                  </a:lnTo>
                  <a:lnTo>
                    <a:pt x="947" y="858"/>
                  </a:lnTo>
                  <a:lnTo>
                    <a:pt x="939" y="867"/>
                  </a:lnTo>
                  <a:lnTo>
                    <a:pt x="931" y="877"/>
                  </a:lnTo>
                  <a:lnTo>
                    <a:pt x="923" y="887"/>
                  </a:lnTo>
                  <a:lnTo>
                    <a:pt x="914" y="896"/>
                  </a:lnTo>
                  <a:lnTo>
                    <a:pt x="905" y="905"/>
                  </a:lnTo>
                  <a:lnTo>
                    <a:pt x="897" y="914"/>
                  </a:lnTo>
                  <a:lnTo>
                    <a:pt x="886" y="923"/>
                  </a:lnTo>
                  <a:lnTo>
                    <a:pt x="878" y="931"/>
                  </a:lnTo>
                  <a:lnTo>
                    <a:pt x="867" y="939"/>
                  </a:lnTo>
                  <a:lnTo>
                    <a:pt x="857" y="948"/>
                  </a:lnTo>
                  <a:lnTo>
                    <a:pt x="848" y="955"/>
                  </a:lnTo>
                  <a:lnTo>
                    <a:pt x="838" y="962"/>
                  </a:lnTo>
                  <a:lnTo>
                    <a:pt x="826" y="970"/>
                  </a:lnTo>
                  <a:lnTo>
                    <a:pt x="816" y="977"/>
                  </a:lnTo>
                  <a:lnTo>
                    <a:pt x="805" y="983"/>
                  </a:lnTo>
                  <a:lnTo>
                    <a:pt x="794" y="990"/>
                  </a:lnTo>
                  <a:lnTo>
                    <a:pt x="783" y="996"/>
                  </a:lnTo>
                  <a:lnTo>
                    <a:pt x="772" y="1002"/>
                  </a:lnTo>
                  <a:lnTo>
                    <a:pt x="760" y="1008"/>
                  </a:lnTo>
                  <a:lnTo>
                    <a:pt x="748" y="1014"/>
                  </a:lnTo>
                  <a:lnTo>
                    <a:pt x="736" y="1018"/>
                  </a:lnTo>
                  <a:lnTo>
                    <a:pt x="724" y="1024"/>
                  </a:lnTo>
                  <a:lnTo>
                    <a:pt x="713" y="1029"/>
                  </a:lnTo>
                  <a:lnTo>
                    <a:pt x="701" y="1033"/>
                  </a:lnTo>
                  <a:lnTo>
                    <a:pt x="688" y="1036"/>
                  </a:lnTo>
                  <a:lnTo>
                    <a:pt x="676" y="1040"/>
                  </a:lnTo>
                  <a:lnTo>
                    <a:pt x="663" y="1043"/>
                  </a:lnTo>
                  <a:lnTo>
                    <a:pt x="649" y="1046"/>
                  </a:lnTo>
                  <a:lnTo>
                    <a:pt x="638" y="1049"/>
                  </a:lnTo>
                  <a:lnTo>
                    <a:pt x="624" y="1052"/>
                  </a:lnTo>
                  <a:lnTo>
                    <a:pt x="611" y="1054"/>
                  </a:lnTo>
                  <a:lnTo>
                    <a:pt x="598" y="1056"/>
                  </a:lnTo>
                  <a:lnTo>
                    <a:pt x="585" y="1058"/>
                  </a:lnTo>
                  <a:lnTo>
                    <a:pt x="571" y="1058"/>
                  </a:lnTo>
                  <a:lnTo>
                    <a:pt x="558" y="1059"/>
                  </a:lnTo>
                  <a:lnTo>
                    <a:pt x="543" y="1059"/>
                  </a:lnTo>
                  <a:lnTo>
                    <a:pt x="530" y="1059"/>
                  </a:lnTo>
                  <a:lnTo>
                    <a:pt x="530" y="1061"/>
                  </a:lnTo>
                  <a:close/>
                  <a:moveTo>
                    <a:pt x="0" y="530"/>
                  </a:moveTo>
                  <a:lnTo>
                    <a:pt x="52" y="530"/>
                  </a:lnTo>
                  <a:lnTo>
                    <a:pt x="53" y="543"/>
                  </a:lnTo>
                  <a:lnTo>
                    <a:pt x="53" y="555"/>
                  </a:lnTo>
                  <a:lnTo>
                    <a:pt x="53" y="566"/>
                  </a:lnTo>
                  <a:lnTo>
                    <a:pt x="55" y="580"/>
                  </a:lnTo>
                  <a:lnTo>
                    <a:pt x="56" y="591"/>
                  </a:lnTo>
                  <a:lnTo>
                    <a:pt x="58" y="603"/>
                  </a:lnTo>
                  <a:lnTo>
                    <a:pt x="61" y="615"/>
                  </a:lnTo>
                  <a:lnTo>
                    <a:pt x="62" y="627"/>
                  </a:lnTo>
                  <a:lnTo>
                    <a:pt x="65" y="639"/>
                  </a:lnTo>
                  <a:lnTo>
                    <a:pt x="68" y="650"/>
                  </a:lnTo>
                  <a:lnTo>
                    <a:pt x="71" y="661"/>
                  </a:lnTo>
                  <a:lnTo>
                    <a:pt x="74" y="672"/>
                  </a:lnTo>
                  <a:lnTo>
                    <a:pt x="78" y="684"/>
                  </a:lnTo>
                  <a:lnTo>
                    <a:pt x="81" y="694"/>
                  </a:lnTo>
                  <a:lnTo>
                    <a:pt x="86" y="705"/>
                  </a:lnTo>
                  <a:lnTo>
                    <a:pt x="90" y="717"/>
                  </a:lnTo>
                  <a:lnTo>
                    <a:pt x="95" y="727"/>
                  </a:lnTo>
                  <a:lnTo>
                    <a:pt x="99" y="737"/>
                  </a:lnTo>
                  <a:lnTo>
                    <a:pt x="105" y="747"/>
                  </a:lnTo>
                  <a:lnTo>
                    <a:pt x="111" y="758"/>
                  </a:lnTo>
                  <a:lnTo>
                    <a:pt x="115" y="768"/>
                  </a:lnTo>
                  <a:lnTo>
                    <a:pt x="121" y="778"/>
                  </a:lnTo>
                  <a:lnTo>
                    <a:pt x="128" y="787"/>
                  </a:lnTo>
                  <a:lnTo>
                    <a:pt x="134" y="797"/>
                  </a:lnTo>
                  <a:lnTo>
                    <a:pt x="140" y="806"/>
                  </a:lnTo>
                  <a:lnTo>
                    <a:pt x="148" y="817"/>
                  </a:lnTo>
                  <a:lnTo>
                    <a:pt x="155" y="825"/>
                  </a:lnTo>
                  <a:lnTo>
                    <a:pt x="162" y="834"/>
                  </a:lnTo>
                  <a:lnTo>
                    <a:pt x="170" y="843"/>
                  </a:lnTo>
                  <a:lnTo>
                    <a:pt x="177" y="852"/>
                  </a:lnTo>
                  <a:lnTo>
                    <a:pt x="184" y="859"/>
                  </a:lnTo>
                  <a:lnTo>
                    <a:pt x="193" y="868"/>
                  </a:lnTo>
                  <a:lnTo>
                    <a:pt x="201" y="875"/>
                  </a:lnTo>
                  <a:lnTo>
                    <a:pt x="209" y="884"/>
                  </a:lnTo>
                  <a:lnTo>
                    <a:pt x="218" y="892"/>
                  </a:lnTo>
                  <a:lnTo>
                    <a:pt x="227" y="899"/>
                  </a:lnTo>
                  <a:lnTo>
                    <a:pt x="236" y="906"/>
                  </a:lnTo>
                  <a:lnTo>
                    <a:pt x="245" y="914"/>
                  </a:lnTo>
                  <a:lnTo>
                    <a:pt x="254" y="920"/>
                  </a:lnTo>
                  <a:lnTo>
                    <a:pt x="264" y="927"/>
                  </a:lnTo>
                  <a:lnTo>
                    <a:pt x="273" y="933"/>
                  </a:lnTo>
                  <a:lnTo>
                    <a:pt x="283" y="939"/>
                  </a:lnTo>
                  <a:lnTo>
                    <a:pt x="293" y="945"/>
                  </a:lnTo>
                  <a:lnTo>
                    <a:pt x="302" y="951"/>
                  </a:lnTo>
                  <a:lnTo>
                    <a:pt x="312" y="956"/>
                  </a:lnTo>
                  <a:lnTo>
                    <a:pt x="323" y="961"/>
                  </a:lnTo>
                  <a:lnTo>
                    <a:pt x="334" y="965"/>
                  </a:lnTo>
                  <a:lnTo>
                    <a:pt x="345" y="971"/>
                  </a:lnTo>
                  <a:lnTo>
                    <a:pt x="355" y="976"/>
                  </a:lnTo>
                  <a:lnTo>
                    <a:pt x="367" y="978"/>
                  </a:lnTo>
                  <a:lnTo>
                    <a:pt x="377" y="983"/>
                  </a:lnTo>
                  <a:lnTo>
                    <a:pt x="389" y="987"/>
                  </a:lnTo>
                  <a:lnTo>
                    <a:pt x="399" y="990"/>
                  </a:lnTo>
                  <a:lnTo>
                    <a:pt x="411" y="993"/>
                  </a:lnTo>
                  <a:lnTo>
                    <a:pt x="423" y="996"/>
                  </a:lnTo>
                  <a:lnTo>
                    <a:pt x="435" y="999"/>
                  </a:lnTo>
                  <a:lnTo>
                    <a:pt x="446" y="1001"/>
                  </a:lnTo>
                  <a:lnTo>
                    <a:pt x="458" y="1002"/>
                  </a:lnTo>
                  <a:lnTo>
                    <a:pt x="470" y="1005"/>
                  </a:lnTo>
                  <a:lnTo>
                    <a:pt x="482" y="1005"/>
                  </a:lnTo>
                  <a:lnTo>
                    <a:pt x="493" y="1006"/>
                  </a:lnTo>
                  <a:lnTo>
                    <a:pt x="505" y="1008"/>
                  </a:lnTo>
                  <a:lnTo>
                    <a:pt x="518" y="1008"/>
                  </a:lnTo>
                  <a:lnTo>
                    <a:pt x="530" y="1008"/>
                  </a:lnTo>
                  <a:lnTo>
                    <a:pt x="530" y="1061"/>
                  </a:lnTo>
                  <a:lnTo>
                    <a:pt x="517" y="1059"/>
                  </a:lnTo>
                  <a:lnTo>
                    <a:pt x="504" y="1059"/>
                  </a:lnTo>
                  <a:lnTo>
                    <a:pt x="489" y="1058"/>
                  </a:lnTo>
                  <a:lnTo>
                    <a:pt x="476" y="1058"/>
                  </a:lnTo>
                  <a:lnTo>
                    <a:pt x="463" y="1056"/>
                  </a:lnTo>
                  <a:lnTo>
                    <a:pt x="449" y="1054"/>
                  </a:lnTo>
                  <a:lnTo>
                    <a:pt x="436" y="1052"/>
                  </a:lnTo>
                  <a:lnTo>
                    <a:pt x="424" y="1049"/>
                  </a:lnTo>
                  <a:lnTo>
                    <a:pt x="411" y="1046"/>
                  </a:lnTo>
                  <a:lnTo>
                    <a:pt x="398" y="1043"/>
                  </a:lnTo>
                  <a:lnTo>
                    <a:pt x="386" y="1040"/>
                  </a:lnTo>
                  <a:lnTo>
                    <a:pt x="373" y="1036"/>
                  </a:lnTo>
                  <a:lnTo>
                    <a:pt x="361" y="1033"/>
                  </a:lnTo>
                  <a:lnTo>
                    <a:pt x="348" y="1029"/>
                  </a:lnTo>
                  <a:lnTo>
                    <a:pt x="336" y="1024"/>
                  </a:lnTo>
                  <a:lnTo>
                    <a:pt x="324" y="1018"/>
                  </a:lnTo>
                  <a:lnTo>
                    <a:pt x="312" y="1014"/>
                  </a:lnTo>
                  <a:lnTo>
                    <a:pt x="301" y="1008"/>
                  </a:lnTo>
                  <a:lnTo>
                    <a:pt x="289" y="1002"/>
                  </a:lnTo>
                  <a:lnTo>
                    <a:pt x="279" y="996"/>
                  </a:lnTo>
                  <a:lnTo>
                    <a:pt x="267" y="990"/>
                  </a:lnTo>
                  <a:lnTo>
                    <a:pt x="255" y="983"/>
                  </a:lnTo>
                  <a:lnTo>
                    <a:pt x="245" y="977"/>
                  </a:lnTo>
                  <a:lnTo>
                    <a:pt x="234" y="970"/>
                  </a:lnTo>
                  <a:lnTo>
                    <a:pt x="224" y="962"/>
                  </a:lnTo>
                  <a:lnTo>
                    <a:pt x="214" y="955"/>
                  </a:lnTo>
                  <a:lnTo>
                    <a:pt x="203" y="948"/>
                  </a:lnTo>
                  <a:lnTo>
                    <a:pt x="193" y="939"/>
                  </a:lnTo>
                  <a:lnTo>
                    <a:pt x="184" y="931"/>
                  </a:lnTo>
                  <a:lnTo>
                    <a:pt x="174" y="923"/>
                  </a:lnTo>
                  <a:lnTo>
                    <a:pt x="165" y="914"/>
                  </a:lnTo>
                  <a:lnTo>
                    <a:pt x="156" y="905"/>
                  </a:lnTo>
                  <a:lnTo>
                    <a:pt x="148" y="896"/>
                  </a:lnTo>
                  <a:lnTo>
                    <a:pt x="139" y="887"/>
                  </a:lnTo>
                  <a:lnTo>
                    <a:pt x="130" y="877"/>
                  </a:lnTo>
                  <a:lnTo>
                    <a:pt x="121" y="867"/>
                  </a:lnTo>
                  <a:lnTo>
                    <a:pt x="114" y="858"/>
                  </a:lnTo>
                  <a:lnTo>
                    <a:pt x="106" y="848"/>
                  </a:lnTo>
                  <a:lnTo>
                    <a:pt x="99" y="837"/>
                  </a:lnTo>
                  <a:lnTo>
                    <a:pt x="92" y="827"/>
                  </a:lnTo>
                  <a:lnTo>
                    <a:pt x="84" y="815"/>
                  </a:lnTo>
                  <a:lnTo>
                    <a:pt x="77" y="805"/>
                  </a:lnTo>
                  <a:lnTo>
                    <a:pt x="71" y="795"/>
                  </a:lnTo>
                  <a:lnTo>
                    <a:pt x="65" y="783"/>
                  </a:lnTo>
                  <a:lnTo>
                    <a:pt x="58" y="771"/>
                  </a:lnTo>
                  <a:lnTo>
                    <a:pt x="53" y="761"/>
                  </a:lnTo>
                  <a:lnTo>
                    <a:pt x="47" y="749"/>
                  </a:lnTo>
                  <a:lnTo>
                    <a:pt x="42" y="737"/>
                  </a:lnTo>
                  <a:lnTo>
                    <a:pt x="37" y="724"/>
                  </a:lnTo>
                  <a:lnTo>
                    <a:pt x="33" y="712"/>
                  </a:lnTo>
                  <a:lnTo>
                    <a:pt x="28" y="700"/>
                  </a:lnTo>
                  <a:lnTo>
                    <a:pt x="24" y="687"/>
                  </a:lnTo>
                  <a:lnTo>
                    <a:pt x="21" y="675"/>
                  </a:lnTo>
                  <a:lnTo>
                    <a:pt x="17" y="662"/>
                  </a:lnTo>
                  <a:lnTo>
                    <a:pt x="14" y="650"/>
                  </a:lnTo>
                  <a:lnTo>
                    <a:pt x="11" y="637"/>
                  </a:lnTo>
                  <a:lnTo>
                    <a:pt x="9" y="624"/>
                  </a:lnTo>
                  <a:lnTo>
                    <a:pt x="6" y="611"/>
                  </a:lnTo>
                  <a:lnTo>
                    <a:pt x="5" y="597"/>
                  </a:lnTo>
                  <a:lnTo>
                    <a:pt x="3" y="584"/>
                  </a:lnTo>
                  <a:lnTo>
                    <a:pt x="2" y="571"/>
                  </a:lnTo>
                  <a:lnTo>
                    <a:pt x="2" y="558"/>
                  </a:lnTo>
                  <a:lnTo>
                    <a:pt x="0" y="544"/>
                  </a:lnTo>
                  <a:lnTo>
                    <a:pt x="0" y="530"/>
                  </a:lnTo>
                  <a:close/>
                  <a:moveTo>
                    <a:pt x="530" y="0"/>
                  </a:moveTo>
                  <a:lnTo>
                    <a:pt x="530" y="53"/>
                  </a:lnTo>
                  <a:lnTo>
                    <a:pt x="518" y="53"/>
                  </a:lnTo>
                  <a:lnTo>
                    <a:pt x="505" y="53"/>
                  </a:lnTo>
                  <a:lnTo>
                    <a:pt x="493" y="54"/>
                  </a:lnTo>
                  <a:lnTo>
                    <a:pt x="482" y="54"/>
                  </a:lnTo>
                  <a:lnTo>
                    <a:pt x="470" y="56"/>
                  </a:lnTo>
                  <a:lnTo>
                    <a:pt x="458" y="57"/>
                  </a:lnTo>
                  <a:lnTo>
                    <a:pt x="446" y="60"/>
                  </a:lnTo>
                  <a:lnTo>
                    <a:pt x="435" y="62"/>
                  </a:lnTo>
                  <a:lnTo>
                    <a:pt x="423" y="65"/>
                  </a:lnTo>
                  <a:lnTo>
                    <a:pt x="411" y="68"/>
                  </a:lnTo>
                  <a:lnTo>
                    <a:pt x="399" y="71"/>
                  </a:lnTo>
                  <a:lnTo>
                    <a:pt x="389" y="73"/>
                  </a:lnTo>
                  <a:lnTo>
                    <a:pt x="377" y="78"/>
                  </a:lnTo>
                  <a:lnTo>
                    <a:pt x="367" y="81"/>
                  </a:lnTo>
                  <a:lnTo>
                    <a:pt x="355" y="85"/>
                  </a:lnTo>
                  <a:lnTo>
                    <a:pt x="345" y="90"/>
                  </a:lnTo>
                  <a:lnTo>
                    <a:pt x="334" y="94"/>
                  </a:lnTo>
                  <a:lnTo>
                    <a:pt x="323" y="100"/>
                  </a:lnTo>
                  <a:lnTo>
                    <a:pt x="312" y="104"/>
                  </a:lnTo>
                  <a:lnTo>
                    <a:pt x="302" y="110"/>
                  </a:lnTo>
                  <a:lnTo>
                    <a:pt x="293" y="116"/>
                  </a:lnTo>
                  <a:lnTo>
                    <a:pt x="283" y="122"/>
                  </a:lnTo>
                  <a:lnTo>
                    <a:pt x="273" y="128"/>
                  </a:lnTo>
                  <a:lnTo>
                    <a:pt x="264" y="134"/>
                  </a:lnTo>
                  <a:lnTo>
                    <a:pt x="254" y="141"/>
                  </a:lnTo>
                  <a:lnTo>
                    <a:pt x="245" y="147"/>
                  </a:lnTo>
                  <a:lnTo>
                    <a:pt x="236" y="154"/>
                  </a:lnTo>
                  <a:lnTo>
                    <a:pt x="227" y="162"/>
                  </a:lnTo>
                  <a:lnTo>
                    <a:pt x="218" y="169"/>
                  </a:lnTo>
                  <a:lnTo>
                    <a:pt x="209" y="177"/>
                  </a:lnTo>
                  <a:lnTo>
                    <a:pt x="201" y="184"/>
                  </a:lnTo>
                  <a:lnTo>
                    <a:pt x="193" y="193"/>
                  </a:lnTo>
                  <a:lnTo>
                    <a:pt x="184" y="200"/>
                  </a:lnTo>
                  <a:lnTo>
                    <a:pt x="177" y="209"/>
                  </a:lnTo>
                  <a:lnTo>
                    <a:pt x="170" y="218"/>
                  </a:lnTo>
                  <a:lnTo>
                    <a:pt x="162" y="227"/>
                  </a:lnTo>
                  <a:lnTo>
                    <a:pt x="155" y="235"/>
                  </a:lnTo>
                  <a:lnTo>
                    <a:pt x="148" y="244"/>
                  </a:lnTo>
                  <a:lnTo>
                    <a:pt x="140" y="253"/>
                  </a:lnTo>
                  <a:lnTo>
                    <a:pt x="134" y="263"/>
                  </a:lnTo>
                  <a:lnTo>
                    <a:pt x="128" y="272"/>
                  </a:lnTo>
                  <a:lnTo>
                    <a:pt x="121" y="282"/>
                  </a:lnTo>
                  <a:lnTo>
                    <a:pt x="115" y="293"/>
                  </a:lnTo>
                  <a:lnTo>
                    <a:pt x="111" y="303"/>
                  </a:lnTo>
                  <a:lnTo>
                    <a:pt x="105" y="313"/>
                  </a:lnTo>
                  <a:lnTo>
                    <a:pt x="99" y="324"/>
                  </a:lnTo>
                  <a:lnTo>
                    <a:pt x="95" y="334"/>
                  </a:lnTo>
                  <a:lnTo>
                    <a:pt x="90" y="344"/>
                  </a:lnTo>
                  <a:lnTo>
                    <a:pt x="86" y="355"/>
                  </a:lnTo>
                  <a:lnTo>
                    <a:pt x="81" y="366"/>
                  </a:lnTo>
                  <a:lnTo>
                    <a:pt x="78" y="377"/>
                  </a:lnTo>
                  <a:lnTo>
                    <a:pt x="74" y="388"/>
                  </a:lnTo>
                  <a:lnTo>
                    <a:pt x="71" y="399"/>
                  </a:lnTo>
                  <a:lnTo>
                    <a:pt x="68" y="410"/>
                  </a:lnTo>
                  <a:lnTo>
                    <a:pt x="65" y="422"/>
                  </a:lnTo>
                  <a:lnTo>
                    <a:pt x="62" y="434"/>
                  </a:lnTo>
                  <a:lnTo>
                    <a:pt x="61" y="446"/>
                  </a:lnTo>
                  <a:lnTo>
                    <a:pt x="58" y="458"/>
                  </a:lnTo>
                  <a:lnTo>
                    <a:pt x="56" y="469"/>
                  </a:lnTo>
                  <a:lnTo>
                    <a:pt x="55" y="481"/>
                  </a:lnTo>
                  <a:lnTo>
                    <a:pt x="53" y="493"/>
                  </a:lnTo>
                  <a:lnTo>
                    <a:pt x="53" y="506"/>
                  </a:lnTo>
                  <a:lnTo>
                    <a:pt x="53" y="518"/>
                  </a:lnTo>
                  <a:lnTo>
                    <a:pt x="52" y="530"/>
                  </a:lnTo>
                  <a:lnTo>
                    <a:pt x="0" y="530"/>
                  </a:lnTo>
                  <a:lnTo>
                    <a:pt x="0" y="516"/>
                  </a:lnTo>
                  <a:lnTo>
                    <a:pt x="2" y="503"/>
                  </a:lnTo>
                  <a:lnTo>
                    <a:pt x="2" y="490"/>
                  </a:lnTo>
                  <a:lnTo>
                    <a:pt x="3" y="477"/>
                  </a:lnTo>
                  <a:lnTo>
                    <a:pt x="5" y="463"/>
                  </a:lnTo>
                  <a:lnTo>
                    <a:pt x="6" y="450"/>
                  </a:lnTo>
                  <a:lnTo>
                    <a:pt x="9" y="437"/>
                  </a:lnTo>
                  <a:lnTo>
                    <a:pt x="11" y="424"/>
                  </a:lnTo>
                  <a:lnTo>
                    <a:pt x="14" y="410"/>
                  </a:lnTo>
                  <a:lnTo>
                    <a:pt x="17" y="397"/>
                  </a:lnTo>
                  <a:lnTo>
                    <a:pt x="21" y="385"/>
                  </a:lnTo>
                  <a:lnTo>
                    <a:pt x="24" y="372"/>
                  </a:lnTo>
                  <a:lnTo>
                    <a:pt x="28" y="360"/>
                  </a:lnTo>
                  <a:lnTo>
                    <a:pt x="33" y="349"/>
                  </a:lnTo>
                  <a:lnTo>
                    <a:pt x="37" y="335"/>
                  </a:lnTo>
                  <a:lnTo>
                    <a:pt x="42" y="324"/>
                  </a:lnTo>
                  <a:lnTo>
                    <a:pt x="47" y="312"/>
                  </a:lnTo>
                  <a:lnTo>
                    <a:pt x="53" y="300"/>
                  </a:lnTo>
                  <a:lnTo>
                    <a:pt x="58" y="288"/>
                  </a:lnTo>
                  <a:lnTo>
                    <a:pt x="65" y="278"/>
                  </a:lnTo>
                  <a:lnTo>
                    <a:pt x="71" y="266"/>
                  </a:lnTo>
                  <a:lnTo>
                    <a:pt x="77" y="256"/>
                  </a:lnTo>
                  <a:lnTo>
                    <a:pt x="84" y="244"/>
                  </a:lnTo>
                  <a:lnTo>
                    <a:pt x="92" y="234"/>
                  </a:lnTo>
                  <a:lnTo>
                    <a:pt x="99" y="224"/>
                  </a:lnTo>
                  <a:lnTo>
                    <a:pt x="106" y="213"/>
                  </a:lnTo>
                  <a:lnTo>
                    <a:pt x="114" y="203"/>
                  </a:lnTo>
                  <a:lnTo>
                    <a:pt x="121" y="193"/>
                  </a:lnTo>
                  <a:lnTo>
                    <a:pt x="130" y="184"/>
                  </a:lnTo>
                  <a:lnTo>
                    <a:pt x="139" y="174"/>
                  </a:lnTo>
                  <a:lnTo>
                    <a:pt x="148" y="165"/>
                  </a:lnTo>
                  <a:lnTo>
                    <a:pt x="156" y="156"/>
                  </a:lnTo>
                  <a:lnTo>
                    <a:pt x="165" y="147"/>
                  </a:lnTo>
                  <a:lnTo>
                    <a:pt x="174" y="138"/>
                  </a:lnTo>
                  <a:lnTo>
                    <a:pt x="184" y="129"/>
                  </a:lnTo>
                  <a:lnTo>
                    <a:pt x="193" y="122"/>
                  </a:lnTo>
                  <a:lnTo>
                    <a:pt x="203" y="113"/>
                  </a:lnTo>
                  <a:lnTo>
                    <a:pt x="214" y="106"/>
                  </a:lnTo>
                  <a:lnTo>
                    <a:pt x="224" y="99"/>
                  </a:lnTo>
                  <a:lnTo>
                    <a:pt x="234" y="91"/>
                  </a:lnTo>
                  <a:lnTo>
                    <a:pt x="245" y="84"/>
                  </a:lnTo>
                  <a:lnTo>
                    <a:pt x="255" y="76"/>
                  </a:lnTo>
                  <a:lnTo>
                    <a:pt x="267" y="71"/>
                  </a:lnTo>
                  <a:lnTo>
                    <a:pt x="279" y="65"/>
                  </a:lnTo>
                  <a:lnTo>
                    <a:pt x="289" y="59"/>
                  </a:lnTo>
                  <a:lnTo>
                    <a:pt x="301" y="53"/>
                  </a:lnTo>
                  <a:lnTo>
                    <a:pt x="312" y="47"/>
                  </a:lnTo>
                  <a:lnTo>
                    <a:pt x="324" y="43"/>
                  </a:lnTo>
                  <a:lnTo>
                    <a:pt x="336" y="37"/>
                  </a:lnTo>
                  <a:lnTo>
                    <a:pt x="348" y="32"/>
                  </a:lnTo>
                  <a:lnTo>
                    <a:pt x="361" y="28"/>
                  </a:lnTo>
                  <a:lnTo>
                    <a:pt x="373" y="23"/>
                  </a:lnTo>
                  <a:lnTo>
                    <a:pt x="386" y="21"/>
                  </a:lnTo>
                  <a:lnTo>
                    <a:pt x="398" y="18"/>
                  </a:lnTo>
                  <a:lnTo>
                    <a:pt x="411" y="13"/>
                  </a:lnTo>
                  <a:lnTo>
                    <a:pt x="424" y="12"/>
                  </a:lnTo>
                  <a:lnTo>
                    <a:pt x="436" y="9"/>
                  </a:lnTo>
                  <a:lnTo>
                    <a:pt x="449" y="6"/>
                  </a:lnTo>
                  <a:lnTo>
                    <a:pt x="463" y="4"/>
                  </a:lnTo>
                  <a:lnTo>
                    <a:pt x="476" y="3"/>
                  </a:lnTo>
                  <a:lnTo>
                    <a:pt x="489" y="1"/>
                  </a:lnTo>
                  <a:lnTo>
                    <a:pt x="504" y="1"/>
                  </a:lnTo>
                  <a:lnTo>
                    <a:pt x="517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93D0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896" name="Rectangle 9"/>
            <p:cNvSpPr>
              <a:spLocks noChangeArrowheads="1"/>
            </p:cNvSpPr>
            <p:nvPr/>
          </p:nvSpPr>
          <p:spPr bwMode="auto">
            <a:xfrm>
              <a:off x="990" y="1021"/>
              <a:ext cx="13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700" b="1">
                  <a:solidFill>
                    <a:srgbClr val="1F1A17"/>
                  </a:solidFill>
                  <a:latin typeface="Calibri" pitchFamily="34" charset="0"/>
                </a:rPr>
                <a:t>19</a:t>
              </a:r>
              <a:endParaRPr lang="cs-CZ"/>
            </a:p>
          </p:txBody>
        </p:sp>
        <p:sp>
          <p:nvSpPr>
            <p:cNvPr id="37897" name="Rectangle 10"/>
            <p:cNvSpPr>
              <a:spLocks noChangeArrowheads="1"/>
            </p:cNvSpPr>
            <p:nvPr/>
          </p:nvSpPr>
          <p:spPr bwMode="auto">
            <a:xfrm>
              <a:off x="1405" y="1021"/>
              <a:ext cx="13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700" b="1">
                  <a:solidFill>
                    <a:srgbClr val="1F1A17"/>
                  </a:solidFill>
                  <a:latin typeface="Calibri" pitchFamily="34" charset="0"/>
                </a:rPr>
                <a:t>30</a:t>
              </a:r>
              <a:endParaRPr lang="cs-CZ"/>
            </a:p>
          </p:txBody>
        </p:sp>
        <p:sp>
          <p:nvSpPr>
            <p:cNvPr id="37898" name="Rectangle 11"/>
            <p:cNvSpPr>
              <a:spLocks noChangeArrowheads="1"/>
            </p:cNvSpPr>
            <p:nvPr/>
          </p:nvSpPr>
          <p:spPr bwMode="auto">
            <a:xfrm>
              <a:off x="1877" y="1021"/>
              <a:ext cx="13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700" b="1">
                  <a:solidFill>
                    <a:srgbClr val="1F1A17"/>
                  </a:solidFill>
                  <a:latin typeface="Calibri" pitchFamily="34" charset="0"/>
                </a:rPr>
                <a:t>20</a:t>
              </a:r>
              <a:endParaRPr lang="cs-CZ"/>
            </a:p>
          </p:txBody>
        </p:sp>
        <p:sp>
          <p:nvSpPr>
            <p:cNvPr id="37899" name="Freeform 12"/>
            <p:cNvSpPr>
              <a:spLocks noEditPoints="1"/>
            </p:cNvSpPr>
            <p:nvPr/>
          </p:nvSpPr>
          <p:spPr bwMode="auto">
            <a:xfrm>
              <a:off x="3395" y="591"/>
              <a:ext cx="1067" cy="1067"/>
            </a:xfrm>
            <a:custGeom>
              <a:avLst/>
              <a:gdLst>
                <a:gd name="T0" fmla="*/ 1006 w 1067"/>
                <a:gd name="T1" fmla="*/ 447 h 1067"/>
                <a:gd name="T2" fmla="*/ 977 w 1067"/>
                <a:gd name="T3" fmla="*/ 346 h 1067"/>
                <a:gd name="T4" fmla="*/ 925 w 1067"/>
                <a:gd name="T5" fmla="*/ 255 h 1067"/>
                <a:gd name="T6" fmla="*/ 856 w 1067"/>
                <a:gd name="T7" fmla="*/ 177 h 1067"/>
                <a:gd name="T8" fmla="*/ 772 w 1067"/>
                <a:gd name="T9" fmla="*/ 116 h 1067"/>
                <a:gd name="T10" fmla="*/ 677 w 1067"/>
                <a:gd name="T11" fmla="*/ 74 h 1067"/>
                <a:gd name="T12" fmla="*/ 571 w 1067"/>
                <a:gd name="T13" fmla="*/ 53 h 1067"/>
                <a:gd name="T14" fmla="*/ 602 w 1067"/>
                <a:gd name="T15" fmla="*/ 4 h 1067"/>
                <a:gd name="T16" fmla="*/ 716 w 1067"/>
                <a:gd name="T17" fmla="*/ 32 h 1067"/>
                <a:gd name="T18" fmla="*/ 821 w 1067"/>
                <a:gd name="T19" fmla="*/ 84 h 1067"/>
                <a:gd name="T20" fmla="*/ 911 w 1067"/>
                <a:gd name="T21" fmla="*/ 156 h 1067"/>
                <a:gd name="T22" fmla="*/ 983 w 1067"/>
                <a:gd name="T23" fmla="*/ 246 h 1067"/>
                <a:gd name="T24" fmla="*/ 1034 w 1067"/>
                <a:gd name="T25" fmla="*/ 350 h 1067"/>
                <a:gd name="T26" fmla="*/ 1062 w 1067"/>
                <a:gd name="T27" fmla="*/ 465 h 1067"/>
                <a:gd name="T28" fmla="*/ 557 w 1067"/>
                <a:gd name="T29" fmla="*/ 1014 h 1067"/>
                <a:gd name="T30" fmla="*/ 665 w 1067"/>
                <a:gd name="T31" fmla="*/ 996 h 1067"/>
                <a:gd name="T32" fmla="*/ 762 w 1067"/>
                <a:gd name="T33" fmla="*/ 957 h 1067"/>
                <a:gd name="T34" fmla="*/ 847 w 1067"/>
                <a:gd name="T35" fmla="*/ 896 h 1067"/>
                <a:gd name="T36" fmla="*/ 918 w 1067"/>
                <a:gd name="T37" fmla="*/ 821 h 1067"/>
                <a:gd name="T38" fmla="*/ 972 w 1067"/>
                <a:gd name="T39" fmla="*/ 731 h 1067"/>
                <a:gd name="T40" fmla="*/ 1005 w 1067"/>
                <a:gd name="T41" fmla="*/ 630 h 1067"/>
                <a:gd name="T42" fmla="*/ 1067 w 1067"/>
                <a:gd name="T43" fmla="*/ 533 h 1067"/>
                <a:gd name="T44" fmla="*/ 1052 w 1067"/>
                <a:gd name="T45" fmla="*/ 653 h 1067"/>
                <a:gd name="T46" fmla="*/ 1014 w 1067"/>
                <a:gd name="T47" fmla="*/ 764 h 1067"/>
                <a:gd name="T48" fmla="*/ 953 w 1067"/>
                <a:gd name="T49" fmla="*/ 862 h 1067"/>
                <a:gd name="T50" fmla="*/ 872 w 1067"/>
                <a:gd name="T51" fmla="*/ 945 h 1067"/>
                <a:gd name="T52" fmla="*/ 775 w 1067"/>
                <a:gd name="T53" fmla="*/ 1008 h 1067"/>
                <a:gd name="T54" fmla="*/ 666 w 1067"/>
                <a:gd name="T55" fmla="*/ 1049 h 1067"/>
                <a:gd name="T56" fmla="*/ 547 w 1067"/>
                <a:gd name="T57" fmla="*/ 1065 h 1067"/>
                <a:gd name="T58" fmla="*/ 58 w 1067"/>
                <a:gd name="T59" fmla="*/ 606 h 1067"/>
                <a:gd name="T60" fmla="*/ 85 w 1067"/>
                <a:gd name="T61" fmla="*/ 709 h 1067"/>
                <a:gd name="T62" fmla="*/ 135 w 1067"/>
                <a:gd name="T63" fmla="*/ 802 h 1067"/>
                <a:gd name="T64" fmla="*/ 201 w 1067"/>
                <a:gd name="T65" fmla="*/ 881 h 1067"/>
                <a:gd name="T66" fmla="*/ 284 w 1067"/>
                <a:gd name="T67" fmla="*/ 945 h 1067"/>
                <a:gd name="T68" fmla="*/ 379 w 1067"/>
                <a:gd name="T69" fmla="*/ 989 h 1067"/>
                <a:gd name="T70" fmla="*/ 484 w 1067"/>
                <a:gd name="T71" fmla="*/ 1011 h 1067"/>
                <a:gd name="T72" fmla="*/ 479 w 1067"/>
                <a:gd name="T73" fmla="*/ 1064 h 1067"/>
                <a:gd name="T74" fmla="*/ 362 w 1067"/>
                <a:gd name="T75" fmla="*/ 1037 h 1067"/>
                <a:gd name="T76" fmla="*/ 257 w 1067"/>
                <a:gd name="T77" fmla="*/ 989 h 1067"/>
                <a:gd name="T78" fmla="*/ 166 w 1067"/>
                <a:gd name="T79" fmla="*/ 918 h 1067"/>
                <a:gd name="T80" fmla="*/ 91 w 1067"/>
                <a:gd name="T81" fmla="*/ 831 h 1067"/>
                <a:gd name="T82" fmla="*/ 36 w 1067"/>
                <a:gd name="T83" fmla="*/ 728 h 1067"/>
                <a:gd name="T84" fmla="*/ 7 w 1067"/>
                <a:gd name="T85" fmla="*/ 614 h 1067"/>
                <a:gd name="T86" fmla="*/ 521 w 1067"/>
                <a:gd name="T87" fmla="*/ 52 h 1067"/>
                <a:gd name="T88" fmla="*/ 413 w 1067"/>
                <a:gd name="T89" fmla="*/ 68 h 1067"/>
                <a:gd name="T90" fmla="*/ 315 w 1067"/>
                <a:gd name="T91" fmla="*/ 105 h 1067"/>
                <a:gd name="T92" fmla="*/ 228 w 1067"/>
                <a:gd name="T93" fmla="*/ 162 h 1067"/>
                <a:gd name="T94" fmla="*/ 154 w 1067"/>
                <a:gd name="T95" fmla="*/ 235 h 1067"/>
                <a:gd name="T96" fmla="*/ 100 w 1067"/>
                <a:gd name="T97" fmla="*/ 325 h 1067"/>
                <a:gd name="T98" fmla="*/ 64 w 1067"/>
                <a:gd name="T99" fmla="*/ 424 h 1067"/>
                <a:gd name="T100" fmla="*/ 53 w 1067"/>
                <a:gd name="T101" fmla="*/ 533 h 1067"/>
                <a:gd name="T102" fmla="*/ 11 w 1067"/>
                <a:gd name="T103" fmla="*/ 425 h 1067"/>
                <a:gd name="T104" fmla="*/ 47 w 1067"/>
                <a:gd name="T105" fmla="*/ 313 h 1067"/>
                <a:gd name="T106" fmla="*/ 106 w 1067"/>
                <a:gd name="T107" fmla="*/ 215 h 1067"/>
                <a:gd name="T108" fmla="*/ 185 w 1067"/>
                <a:gd name="T109" fmla="*/ 130 h 1067"/>
                <a:gd name="T110" fmla="*/ 279 w 1067"/>
                <a:gd name="T111" fmla="*/ 65 h 1067"/>
                <a:gd name="T112" fmla="*/ 387 w 1067"/>
                <a:gd name="T113" fmla="*/ 21 h 1067"/>
                <a:gd name="T114" fmla="*/ 506 w 1067"/>
                <a:gd name="T115" fmla="*/ 2 h 10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7"/>
                <a:gd name="T175" fmla="*/ 0 h 1067"/>
                <a:gd name="T176" fmla="*/ 1067 w 1067"/>
                <a:gd name="T177" fmla="*/ 1067 h 10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7" h="1067">
                  <a:moveTo>
                    <a:pt x="1067" y="533"/>
                  </a:moveTo>
                  <a:lnTo>
                    <a:pt x="1014" y="533"/>
                  </a:lnTo>
                  <a:lnTo>
                    <a:pt x="1014" y="521"/>
                  </a:lnTo>
                  <a:lnTo>
                    <a:pt x="1014" y="508"/>
                  </a:lnTo>
                  <a:lnTo>
                    <a:pt x="1012" y="496"/>
                  </a:lnTo>
                  <a:lnTo>
                    <a:pt x="1012" y="484"/>
                  </a:lnTo>
                  <a:lnTo>
                    <a:pt x="1011" y="472"/>
                  </a:lnTo>
                  <a:lnTo>
                    <a:pt x="1009" y="459"/>
                  </a:lnTo>
                  <a:lnTo>
                    <a:pt x="1006" y="447"/>
                  </a:lnTo>
                  <a:lnTo>
                    <a:pt x="1005" y="436"/>
                  </a:lnTo>
                  <a:lnTo>
                    <a:pt x="1002" y="424"/>
                  </a:lnTo>
                  <a:lnTo>
                    <a:pt x="999" y="414"/>
                  </a:lnTo>
                  <a:lnTo>
                    <a:pt x="996" y="402"/>
                  </a:lnTo>
                  <a:lnTo>
                    <a:pt x="993" y="390"/>
                  </a:lnTo>
                  <a:lnTo>
                    <a:pt x="989" y="378"/>
                  </a:lnTo>
                  <a:lnTo>
                    <a:pt x="986" y="368"/>
                  </a:lnTo>
                  <a:lnTo>
                    <a:pt x="981" y="356"/>
                  </a:lnTo>
                  <a:lnTo>
                    <a:pt x="977" y="346"/>
                  </a:lnTo>
                  <a:lnTo>
                    <a:pt x="972" y="336"/>
                  </a:lnTo>
                  <a:lnTo>
                    <a:pt x="966" y="325"/>
                  </a:lnTo>
                  <a:lnTo>
                    <a:pt x="962" y="313"/>
                  </a:lnTo>
                  <a:lnTo>
                    <a:pt x="956" y="303"/>
                  </a:lnTo>
                  <a:lnTo>
                    <a:pt x="950" y="294"/>
                  </a:lnTo>
                  <a:lnTo>
                    <a:pt x="944" y="284"/>
                  </a:lnTo>
                  <a:lnTo>
                    <a:pt x="939" y="274"/>
                  </a:lnTo>
                  <a:lnTo>
                    <a:pt x="933" y="265"/>
                  </a:lnTo>
                  <a:lnTo>
                    <a:pt x="925" y="255"/>
                  </a:lnTo>
                  <a:lnTo>
                    <a:pt x="918" y="246"/>
                  </a:lnTo>
                  <a:lnTo>
                    <a:pt x="912" y="235"/>
                  </a:lnTo>
                  <a:lnTo>
                    <a:pt x="905" y="227"/>
                  </a:lnTo>
                  <a:lnTo>
                    <a:pt x="897" y="218"/>
                  </a:lnTo>
                  <a:lnTo>
                    <a:pt x="888" y="210"/>
                  </a:lnTo>
                  <a:lnTo>
                    <a:pt x="881" y="202"/>
                  </a:lnTo>
                  <a:lnTo>
                    <a:pt x="874" y="193"/>
                  </a:lnTo>
                  <a:lnTo>
                    <a:pt x="865" y="185"/>
                  </a:lnTo>
                  <a:lnTo>
                    <a:pt x="856" y="177"/>
                  </a:lnTo>
                  <a:lnTo>
                    <a:pt x="847" y="169"/>
                  </a:lnTo>
                  <a:lnTo>
                    <a:pt x="838" y="162"/>
                  </a:lnTo>
                  <a:lnTo>
                    <a:pt x="830" y="155"/>
                  </a:lnTo>
                  <a:lnTo>
                    <a:pt x="821" y="147"/>
                  </a:lnTo>
                  <a:lnTo>
                    <a:pt x="812" y="141"/>
                  </a:lnTo>
                  <a:lnTo>
                    <a:pt x="802" y="134"/>
                  </a:lnTo>
                  <a:lnTo>
                    <a:pt x="793" y="128"/>
                  </a:lnTo>
                  <a:lnTo>
                    <a:pt x="783" y="122"/>
                  </a:lnTo>
                  <a:lnTo>
                    <a:pt x="772" y="116"/>
                  </a:lnTo>
                  <a:lnTo>
                    <a:pt x="762" y="110"/>
                  </a:lnTo>
                  <a:lnTo>
                    <a:pt x="752" y="105"/>
                  </a:lnTo>
                  <a:lnTo>
                    <a:pt x="741" y="100"/>
                  </a:lnTo>
                  <a:lnTo>
                    <a:pt x="731" y="94"/>
                  </a:lnTo>
                  <a:lnTo>
                    <a:pt x="721" y="90"/>
                  </a:lnTo>
                  <a:lnTo>
                    <a:pt x="709" y="85"/>
                  </a:lnTo>
                  <a:lnTo>
                    <a:pt x="699" y="81"/>
                  </a:lnTo>
                  <a:lnTo>
                    <a:pt x="687" y="78"/>
                  </a:lnTo>
                  <a:lnTo>
                    <a:pt x="677" y="74"/>
                  </a:lnTo>
                  <a:lnTo>
                    <a:pt x="665" y="71"/>
                  </a:lnTo>
                  <a:lnTo>
                    <a:pt x="653" y="68"/>
                  </a:lnTo>
                  <a:lnTo>
                    <a:pt x="641" y="65"/>
                  </a:lnTo>
                  <a:lnTo>
                    <a:pt x="629" y="62"/>
                  </a:lnTo>
                  <a:lnTo>
                    <a:pt x="618" y="60"/>
                  </a:lnTo>
                  <a:lnTo>
                    <a:pt x="606" y="57"/>
                  </a:lnTo>
                  <a:lnTo>
                    <a:pt x="594" y="56"/>
                  </a:lnTo>
                  <a:lnTo>
                    <a:pt x="582" y="54"/>
                  </a:lnTo>
                  <a:lnTo>
                    <a:pt x="571" y="53"/>
                  </a:lnTo>
                  <a:lnTo>
                    <a:pt x="557" y="53"/>
                  </a:lnTo>
                  <a:lnTo>
                    <a:pt x="546" y="52"/>
                  </a:lnTo>
                  <a:lnTo>
                    <a:pt x="534" y="52"/>
                  </a:lnTo>
                  <a:lnTo>
                    <a:pt x="534" y="0"/>
                  </a:lnTo>
                  <a:lnTo>
                    <a:pt x="547" y="0"/>
                  </a:lnTo>
                  <a:lnTo>
                    <a:pt x="560" y="2"/>
                  </a:lnTo>
                  <a:lnTo>
                    <a:pt x="574" y="2"/>
                  </a:lnTo>
                  <a:lnTo>
                    <a:pt x="588" y="3"/>
                  </a:lnTo>
                  <a:lnTo>
                    <a:pt x="602" y="4"/>
                  </a:lnTo>
                  <a:lnTo>
                    <a:pt x="615" y="6"/>
                  </a:lnTo>
                  <a:lnTo>
                    <a:pt x="628" y="9"/>
                  </a:lnTo>
                  <a:lnTo>
                    <a:pt x="641" y="10"/>
                  </a:lnTo>
                  <a:lnTo>
                    <a:pt x="653" y="13"/>
                  </a:lnTo>
                  <a:lnTo>
                    <a:pt x="666" y="16"/>
                  </a:lnTo>
                  <a:lnTo>
                    <a:pt x="680" y="21"/>
                  </a:lnTo>
                  <a:lnTo>
                    <a:pt x="691" y="24"/>
                  </a:lnTo>
                  <a:lnTo>
                    <a:pt x="705" y="28"/>
                  </a:lnTo>
                  <a:lnTo>
                    <a:pt x="716" y="32"/>
                  </a:lnTo>
                  <a:lnTo>
                    <a:pt x="728" y="37"/>
                  </a:lnTo>
                  <a:lnTo>
                    <a:pt x="741" y="43"/>
                  </a:lnTo>
                  <a:lnTo>
                    <a:pt x="753" y="47"/>
                  </a:lnTo>
                  <a:lnTo>
                    <a:pt x="765" y="53"/>
                  </a:lnTo>
                  <a:lnTo>
                    <a:pt x="775" y="59"/>
                  </a:lnTo>
                  <a:lnTo>
                    <a:pt x="787" y="65"/>
                  </a:lnTo>
                  <a:lnTo>
                    <a:pt x="799" y="71"/>
                  </a:lnTo>
                  <a:lnTo>
                    <a:pt x="809" y="78"/>
                  </a:lnTo>
                  <a:lnTo>
                    <a:pt x="821" y="84"/>
                  </a:lnTo>
                  <a:lnTo>
                    <a:pt x="831" y="91"/>
                  </a:lnTo>
                  <a:lnTo>
                    <a:pt x="841" y="99"/>
                  </a:lnTo>
                  <a:lnTo>
                    <a:pt x="852" y="106"/>
                  </a:lnTo>
                  <a:lnTo>
                    <a:pt x="862" y="113"/>
                  </a:lnTo>
                  <a:lnTo>
                    <a:pt x="872" y="122"/>
                  </a:lnTo>
                  <a:lnTo>
                    <a:pt x="883" y="130"/>
                  </a:lnTo>
                  <a:lnTo>
                    <a:pt x="891" y="138"/>
                  </a:lnTo>
                  <a:lnTo>
                    <a:pt x="900" y="147"/>
                  </a:lnTo>
                  <a:lnTo>
                    <a:pt x="911" y="156"/>
                  </a:lnTo>
                  <a:lnTo>
                    <a:pt x="919" y="165"/>
                  </a:lnTo>
                  <a:lnTo>
                    <a:pt x="928" y="175"/>
                  </a:lnTo>
                  <a:lnTo>
                    <a:pt x="936" y="184"/>
                  </a:lnTo>
                  <a:lnTo>
                    <a:pt x="944" y="194"/>
                  </a:lnTo>
                  <a:lnTo>
                    <a:pt x="953" y="205"/>
                  </a:lnTo>
                  <a:lnTo>
                    <a:pt x="961" y="215"/>
                  </a:lnTo>
                  <a:lnTo>
                    <a:pt x="968" y="225"/>
                  </a:lnTo>
                  <a:lnTo>
                    <a:pt x="975" y="235"/>
                  </a:lnTo>
                  <a:lnTo>
                    <a:pt x="983" y="246"/>
                  </a:lnTo>
                  <a:lnTo>
                    <a:pt x="989" y="256"/>
                  </a:lnTo>
                  <a:lnTo>
                    <a:pt x="996" y="268"/>
                  </a:lnTo>
                  <a:lnTo>
                    <a:pt x="1002" y="280"/>
                  </a:lnTo>
                  <a:lnTo>
                    <a:pt x="1008" y="290"/>
                  </a:lnTo>
                  <a:lnTo>
                    <a:pt x="1014" y="302"/>
                  </a:lnTo>
                  <a:lnTo>
                    <a:pt x="1019" y="313"/>
                  </a:lnTo>
                  <a:lnTo>
                    <a:pt x="1024" y="325"/>
                  </a:lnTo>
                  <a:lnTo>
                    <a:pt x="1030" y="337"/>
                  </a:lnTo>
                  <a:lnTo>
                    <a:pt x="1034" y="350"/>
                  </a:lnTo>
                  <a:lnTo>
                    <a:pt x="1039" y="362"/>
                  </a:lnTo>
                  <a:lnTo>
                    <a:pt x="1042" y="375"/>
                  </a:lnTo>
                  <a:lnTo>
                    <a:pt x="1046" y="387"/>
                  </a:lnTo>
                  <a:lnTo>
                    <a:pt x="1049" y="400"/>
                  </a:lnTo>
                  <a:lnTo>
                    <a:pt x="1052" y="414"/>
                  </a:lnTo>
                  <a:lnTo>
                    <a:pt x="1055" y="425"/>
                  </a:lnTo>
                  <a:lnTo>
                    <a:pt x="1058" y="439"/>
                  </a:lnTo>
                  <a:lnTo>
                    <a:pt x="1061" y="452"/>
                  </a:lnTo>
                  <a:lnTo>
                    <a:pt x="1062" y="465"/>
                  </a:lnTo>
                  <a:lnTo>
                    <a:pt x="1064" y="478"/>
                  </a:lnTo>
                  <a:lnTo>
                    <a:pt x="1065" y="492"/>
                  </a:lnTo>
                  <a:lnTo>
                    <a:pt x="1065" y="506"/>
                  </a:lnTo>
                  <a:lnTo>
                    <a:pt x="1067" y="519"/>
                  </a:lnTo>
                  <a:lnTo>
                    <a:pt x="1067" y="533"/>
                  </a:lnTo>
                  <a:close/>
                  <a:moveTo>
                    <a:pt x="534" y="1067"/>
                  </a:moveTo>
                  <a:lnTo>
                    <a:pt x="534" y="1014"/>
                  </a:lnTo>
                  <a:lnTo>
                    <a:pt x="546" y="1014"/>
                  </a:lnTo>
                  <a:lnTo>
                    <a:pt x="557" y="1014"/>
                  </a:lnTo>
                  <a:lnTo>
                    <a:pt x="571" y="1012"/>
                  </a:lnTo>
                  <a:lnTo>
                    <a:pt x="582" y="1011"/>
                  </a:lnTo>
                  <a:lnTo>
                    <a:pt x="594" y="1011"/>
                  </a:lnTo>
                  <a:lnTo>
                    <a:pt x="606" y="1008"/>
                  </a:lnTo>
                  <a:lnTo>
                    <a:pt x="618" y="1007"/>
                  </a:lnTo>
                  <a:lnTo>
                    <a:pt x="629" y="1004"/>
                  </a:lnTo>
                  <a:lnTo>
                    <a:pt x="641" y="1002"/>
                  </a:lnTo>
                  <a:lnTo>
                    <a:pt x="653" y="999"/>
                  </a:lnTo>
                  <a:lnTo>
                    <a:pt x="665" y="996"/>
                  </a:lnTo>
                  <a:lnTo>
                    <a:pt x="677" y="992"/>
                  </a:lnTo>
                  <a:lnTo>
                    <a:pt x="687" y="989"/>
                  </a:lnTo>
                  <a:lnTo>
                    <a:pt x="699" y="984"/>
                  </a:lnTo>
                  <a:lnTo>
                    <a:pt x="709" y="980"/>
                  </a:lnTo>
                  <a:lnTo>
                    <a:pt x="721" y="976"/>
                  </a:lnTo>
                  <a:lnTo>
                    <a:pt x="731" y="971"/>
                  </a:lnTo>
                  <a:lnTo>
                    <a:pt x="741" y="967"/>
                  </a:lnTo>
                  <a:lnTo>
                    <a:pt x="752" y="961"/>
                  </a:lnTo>
                  <a:lnTo>
                    <a:pt x="762" y="957"/>
                  </a:lnTo>
                  <a:lnTo>
                    <a:pt x="772" y="951"/>
                  </a:lnTo>
                  <a:lnTo>
                    <a:pt x="783" y="945"/>
                  </a:lnTo>
                  <a:lnTo>
                    <a:pt x="793" y="939"/>
                  </a:lnTo>
                  <a:lnTo>
                    <a:pt x="802" y="932"/>
                  </a:lnTo>
                  <a:lnTo>
                    <a:pt x="812" y="926"/>
                  </a:lnTo>
                  <a:lnTo>
                    <a:pt x="821" y="918"/>
                  </a:lnTo>
                  <a:lnTo>
                    <a:pt x="830" y="911"/>
                  </a:lnTo>
                  <a:lnTo>
                    <a:pt x="838" y="904"/>
                  </a:lnTo>
                  <a:lnTo>
                    <a:pt x="847" y="896"/>
                  </a:lnTo>
                  <a:lnTo>
                    <a:pt x="856" y="889"/>
                  </a:lnTo>
                  <a:lnTo>
                    <a:pt x="865" y="881"/>
                  </a:lnTo>
                  <a:lnTo>
                    <a:pt x="874" y="873"/>
                  </a:lnTo>
                  <a:lnTo>
                    <a:pt x="881" y="865"/>
                  </a:lnTo>
                  <a:lnTo>
                    <a:pt x="888" y="856"/>
                  </a:lnTo>
                  <a:lnTo>
                    <a:pt x="897" y="848"/>
                  </a:lnTo>
                  <a:lnTo>
                    <a:pt x="905" y="839"/>
                  </a:lnTo>
                  <a:lnTo>
                    <a:pt x="912" y="830"/>
                  </a:lnTo>
                  <a:lnTo>
                    <a:pt x="918" y="821"/>
                  </a:lnTo>
                  <a:lnTo>
                    <a:pt x="925" y="811"/>
                  </a:lnTo>
                  <a:lnTo>
                    <a:pt x="933" y="802"/>
                  </a:lnTo>
                  <a:lnTo>
                    <a:pt x="939" y="792"/>
                  </a:lnTo>
                  <a:lnTo>
                    <a:pt x="944" y="783"/>
                  </a:lnTo>
                  <a:lnTo>
                    <a:pt x="950" y="773"/>
                  </a:lnTo>
                  <a:lnTo>
                    <a:pt x="956" y="762"/>
                  </a:lnTo>
                  <a:lnTo>
                    <a:pt x="962" y="752"/>
                  </a:lnTo>
                  <a:lnTo>
                    <a:pt x="966" y="742"/>
                  </a:lnTo>
                  <a:lnTo>
                    <a:pt x="972" y="731"/>
                  </a:lnTo>
                  <a:lnTo>
                    <a:pt x="977" y="720"/>
                  </a:lnTo>
                  <a:lnTo>
                    <a:pt x="981" y="709"/>
                  </a:lnTo>
                  <a:lnTo>
                    <a:pt x="986" y="699"/>
                  </a:lnTo>
                  <a:lnTo>
                    <a:pt x="989" y="687"/>
                  </a:lnTo>
                  <a:lnTo>
                    <a:pt x="993" y="675"/>
                  </a:lnTo>
                  <a:lnTo>
                    <a:pt x="996" y="665"/>
                  </a:lnTo>
                  <a:lnTo>
                    <a:pt x="999" y="653"/>
                  </a:lnTo>
                  <a:lnTo>
                    <a:pt x="1002" y="642"/>
                  </a:lnTo>
                  <a:lnTo>
                    <a:pt x="1005" y="630"/>
                  </a:lnTo>
                  <a:lnTo>
                    <a:pt x="1006" y="618"/>
                  </a:lnTo>
                  <a:lnTo>
                    <a:pt x="1009" y="606"/>
                  </a:lnTo>
                  <a:lnTo>
                    <a:pt x="1011" y="595"/>
                  </a:lnTo>
                  <a:lnTo>
                    <a:pt x="1012" y="583"/>
                  </a:lnTo>
                  <a:lnTo>
                    <a:pt x="1012" y="570"/>
                  </a:lnTo>
                  <a:lnTo>
                    <a:pt x="1014" y="558"/>
                  </a:lnTo>
                  <a:lnTo>
                    <a:pt x="1014" y="546"/>
                  </a:lnTo>
                  <a:lnTo>
                    <a:pt x="1014" y="533"/>
                  </a:lnTo>
                  <a:lnTo>
                    <a:pt x="1067" y="533"/>
                  </a:lnTo>
                  <a:lnTo>
                    <a:pt x="1067" y="547"/>
                  </a:lnTo>
                  <a:lnTo>
                    <a:pt x="1065" y="561"/>
                  </a:lnTo>
                  <a:lnTo>
                    <a:pt x="1065" y="574"/>
                  </a:lnTo>
                  <a:lnTo>
                    <a:pt x="1064" y="587"/>
                  </a:lnTo>
                  <a:lnTo>
                    <a:pt x="1062" y="600"/>
                  </a:lnTo>
                  <a:lnTo>
                    <a:pt x="1061" y="614"/>
                  </a:lnTo>
                  <a:lnTo>
                    <a:pt x="1058" y="627"/>
                  </a:lnTo>
                  <a:lnTo>
                    <a:pt x="1055" y="640"/>
                  </a:lnTo>
                  <a:lnTo>
                    <a:pt x="1052" y="653"/>
                  </a:lnTo>
                  <a:lnTo>
                    <a:pt x="1049" y="667"/>
                  </a:lnTo>
                  <a:lnTo>
                    <a:pt x="1046" y="678"/>
                  </a:lnTo>
                  <a:lnTo>
                    <a:pt x="1042" y="692"/>
                  </a:lnTo>
                  <a:lnTo>
                    <a:pt x="1039" y="703"/>
                  </a:lnTo>
                  <a:lnTo>
                    <a:pt x="1034" y="717"/>
                  </a:lnTo>
                  <a:lnTo>
                    <a:pt x="1030" y="728"/>
                  </a:lnTo>
                  <a:lnTo>
                    <a:pt x="1024" y="740"/>
                  </a:lnTo>
                  <a:lnTo>
                    <a:pt x="1019" y="752"/>
                  </a:lnTo>
                  <a:lnTo>
                    <a:pt x="1014" y="764"/>
                  </a:lnTo>
                  <a:lnTo>
                    <a:pt x="1008" y="776"/>
                  </a:lnTo>
                  <a:lnTo>
                    <a:pt x="1002" y="787"/>
                  </a:lnTo>
                  <a:lnTo>
                    <a:pt x="996" y="799"/>
                  </a:lnTo>
                  <a:lnTo>
                    <a:pt x="989" y="809"/>
                  </a:lnTo>
                  <a:lnTo>
                    <a:pt x="983" y="821"/>
                  </a:lnTo>
                  <a:lnTo>
                    <a:pt x="975" y="831"/>
                  </a:lnTo>
                  <a:lnTo>
                    <a:pt x="968" y="842"/>
                  </a:lnTo>
                  <a:lnTo>
                    <a:pt x="961" y="852"/>
                  </a:lnTo>
                  <a:lnTo>
                    <a:pt x="953" y="862"/>
                  </a:lnTo>
                  <a:lnTo>
                    <a:pt x="944" y="873"/>
                  </a:lnTo>
                  <a:lnTo>
                    <a:pt x="936" y="881"/>
                  </a:lnTo>
                  <a:lnTo>
                    <a:pt x="928" y="892"/>
                  </a:lnTo>
                  <a:lnTo>
                    <a:pt x="919" y="901"/>
                  </a:lnTo>
                  <a:lnTo>
                    <a:pt x="911" y="909"/>
                  </a:lnTo>
                  <a:lnTo>
                    <a:pt x="900" y="918"/>
                  </a:lnTo>
                  <a:lnTo>
                    <a:pt x="891" y="927"/>
                  </a:lnTo>
                  <a:lnTo>
                    <a:pt x="883" y="936"/>
                  </a:lnTo>
                  <a:lnTo>
                    <a:pt x="872" y="945"/>
                  </a:lnTo>
                  <a:lnTo>
                    <a:pt x="862" y="952"/>
                  </a:lnTo>
                  <a:lnTo>
                    <a:pt x="852" y="961"/>
                  </a:lnTo>
                  <a:lnTo>
                    <a:pt x="841" y="968"/>
                  </a:lnTo>
                  <a:lnTo>
                    <a:pt x="831" y="976"/>
                  </a:lnTo>
                  <a:lnTo>
                    <a:pt x="821" y="982"/>
                  </a:lnTo>
                  <a:lnTo>
                    <a:pt x="809" y="989"/>
                  </a:lnTo>
                  <a:lnTo>
                    <a:pt x="799" y="995"/>
                  </a:lnTo>
                  <a:lnTo>
                    <a:pt x="787" y="1002"/>
                  </a:lnTo>
                  <a:lnTo>
                    <a:pt x="775" y="1008"/>
                  </a:lnTo>
                  <a:lnTo>
                    <a:pt x="765" y="1014"/>
                  </a:lnTo>
                  <a:lnTo>
                    <a:pt x="753" y="1018"/>
                  </a:lnTo>
                  <a:lnTo>
                    <a:pt x="741" y="1024"/>
                  </a:lnTo>
                  <a:lnTo>
                    <a:pt x="728" y="1029"/>
                  </a:lnTo>
                  <a:lnTo>
                    <a:pt x="716" y="1035"/>
                  </a:lnTo>
                  <a:lnTo>
                    <a:pt x="705" y="1037"/>
                  </a:lnTo>
                  <a:lnTo>
                    <a:pt x="691" y="1042"/>
                  </a:lnTo>
                  <a:lnTo>
                    <a:pt x="680" y="1046"/>
                  </a:lnTo>
                  <a:lnTo>
                    <a:pt x="666" y="1049"/>
                  </a:lnTo>
                  <a:lnTo>
                    <a:pt x="653" y="1052"/>
                  </a:lnTo>
                  <a:lnTo>
                    <a:pt x="641" y="1055"/>
                  </a:lnTo>
                  <a:lnTo>
                    <a:pt x="628" y="1058"/>
                  </a:lnTo>
                  <a:lnTo>
                    <a:pt x="615" y="1060"/>
                  </a:lnTo>
                  <a:lnTo>
                    <a:pt x="602" y="1062"/>
                  </a:lnTo>
                  <a:lnTo>
                    <a:pt x="588" y="1064"/>
                  </a:lnTo>
                  <a:lnTo>
                    <a:pt x="574" y="1064"/>
                  </a:lnTo>
                  <a:lnTo>
                    <a:pt x="560" y="1065"/>
                  </a:lnTo>
                  <a:lnTo>
                    <a:pt x="547" y="1065"/>
                  </a:lnTo>
                  <a:lnTo>
                    <a:pt x="534" y="1067"/>
                  </a:lnTo>
                  <a:close/>
                  <a:moveTo>
                    <a:pt x="0" y="533"/>
                  </a:moveTo>
                  <a:lnTo>
                    <a:pt x="53" y="533"/>
                  </a:lnTo>
                  <a:lnTo>
                    <a:pt x="53" y="546"/>
                  </a:lnTo>
                  <a:lnTo>
                    <a:pt x="53" y="558"/>
                  </a:lnTo>
                  <a:lnTo>
                    <a:pt x="54" y="570"/>
                  </a:lnTo>
                  <a:lnTo>
                    <a:pt x="54" y="583"/>
                  </a:lnTo>
                  <a:lnTo>
                    <a:pt x="56" y="595"/>
                  </a:lnTo>
                  <a:lnTo>
                    <a:pt x="58" y="606"/>
                  </a:lnTo>
                  <a:lnTo>
                    <a:pt x="60" y="618"/>
                  </a:lnTo>
                  <a:lnTo>
                    <a:pt x="61" y="630"/>
                  </a:lnTo>
                  <a:lnTo>
                    <a:pt x="64" y="642"/>
                  </a:lnTo>
                  <a:lnTo>
                    <a:pt x="67" y="653"/>
                  </a:lnTo>
                  <a:lnTo>
                    <a:pt x="70" y="665"/>
                  </a:lnTo>
                  <a:lnTo>
                    <a:pt x="73" y="675"/>
                  </a:lnTo>
                  <a:lnTo>
                    <a:pt x="78" y="687"/>
                  </a:lnTo>
                  <a:lnTo>
                    <a:pt x="82" y="699"/>
                  </a:lnTo>
                  <a:lnTo>
                    <a:pt x="85" y="709"/>
                  </a:lnTo>
                  <a:lnTo>
                    <a:pt x="89" y="720"/>
                  </a:lnTo>
                  <a:lnTo>
                    <a:pt x="95" y="731"/>
                  </a:lnTo>
                  <a:lnTo>
                    <a:pt x="100" y="742"/>
                  </a:lnTo>
                  <a:lnTo>
                    <a:pt x="104" y="752"/>
                  </a:lnTo>
                  <a:lnTo>
                    <a:pt x="110" y="762"/>
                  </a:lnTo>
                  <a:lnTo>
                    <a:pt x="116" y="773"/>
                  </a:lnTo>
                  <a:lnTo>
                    <a:pt x="122" y="783"/>
                  </a:lnTo>
                  <a:lnTo>
                    <a:pt x="128" y="792"/>
                  </a:lnTo>
                  <a:lnTo>
                    <a:pt x="135" y="802"/>
                  </a:lnTo>
                  <a:lnTo>
                    <a:pt x="141" y="811"/>
                  </a:lnTo>
                  <a:lnTo>
                    <a:pt x="148" y="821"/>
                  </a:lnTo>
                  <a:lnTo>
                    <a:pt x="154" y="830"/>
                  </a:lnTo>
                  <a:lnTo>
                    <a:pt x="161" y="839"/>
                  </a:lnTo>
                  <a:lnTo>
                    <a:pt x="169" y="848"/>
                  </a:lnTo>
                  <a:lnTo>
                    <a:pt x="178" y="856"/>
                  </a:lnTo>
                  <a:lnTo>
                    <a:pt x="185" y="865"/>
                  </a:lnTo>
                  <a:lnTo>
                    <a:pt x="194" y="873"/>
                  </a:lnTo>
                  <a:lnTo>
                    <a:pt x="201" y="881"/>
                  </a:lnTo>
                  <a:lnTo>
                    <a:pt x="210" y="889"/>
                  </a:lnTo>
                  <a:lnTo>
                    <a:pt x="219" y="896"/>
                  </a:lnTo>
                  <a:lnTo>
                    <a:pt x="228" y="904"/>
                  </a:lnTo>
                  <a:lnTo>
                    <a:pt x="237" y="911"/>
                  </a:lnTo>
                  <a:lnTo>
                    <a:pt x="245" y="918"/>
                  </a:lnTo>
                  <a:lnTo>
                    <a:pt x="254" y="926"/>
                  </a:lnTo>
                  <a:lnTo>
                    <a:pt x="264" y="932"/>
                  </a:lnTo>
                  <a:lnTo>
                    <a:pt x="273" y="939"/>
                  </a:lnTo>
                  <a:lnTo>
                    <a:pt x="284" y="945"/>
                  </a:lnTo>
                  <a:lnTo>
                    <a:pt x="294" y="951"/>
                  </a:lnTo>
                  <a:lnTo>
                    <a:pt x="304" y="957"/>
                  </a:lnTo>
                  <a:lnTo>
                    <a:pt x="315" y="961"/>
                  </a:lnTo>
                  <a:lnTo>
                    <a:pt x="325" y="967"/>
                  </a:lnTo>
                  <a:lnTo>
                    <a:pt x="335" y="971"/>
                  </a:lnTo>
                  <a:lnTo>
                    <a:pt x="345" y="976"/>
                  </a:lnTo>
                  <a:lnTo>
                    <a:pt x="357" y="980"/>
                  </a:lnTo>
                  <a:lnTo>
                    <a:pt x="368" y="984"/>
                  </a:lnTo>
                  <a:lnTo>
                    <a:pt x="379" y="989"/>
                  </a:lnTo>
                  <a:lnTo>
                    <a:pt x="390" y="992"/>
                  </a:lnTo>
                  <a:lnTo>
                    <a:pt x="401" y="996"/>
                  </a:lnTo>
                  <a:lnTo>
                    <a:pt x="413" y="999"/>
                  </a:lnTo>
                  <a:lnTo>
                    <a:pt x="425" y="1002"/>
                  </a:lnTo>
                  <a:lnTo>
                    <a:pt x="437" y="1004"/>
                  </a:lnTo>
                  <a:lnTo>
                    <a:pt x="448" y="1007"/>
                  </a:lnTo>
                  <a:lnTo>
                    <a:pt x="460" y="1008"/>
                  </a:lnTo>
                  <a:lnTo>
                    <a:pt x="472" y="1011"/>
                  </a:lnTo>
                  <a:lnTo>
                    <a:pt x="484" y="1011"/>
                  </a:lnTo>
                  <a:lnTo>
                    <a:pt x="496" y="1012"/>
                  </a:lnTo>
                  <a:lnTo>
                    <a:pt x="509" y="1014"/>
                  </a:lnTo>
                  <a:lnTo>
                    <a:pt x="521" y="1014"/>
                  </a:lnTo>
                  <a:lnTo>
                    <a:pt x="534" y="1014"/>
                  </a:lnTo>
                  <a:lnTo>
                    <a:pt x="534" y="1067"/>
                  </a:lnTo>
                  <a:lnTo>
                    <a:pt x="519" y="1065"/>
                  </a:lnTo>
                  <a:lnTo>
                    <a:pt x="506" y="1065"/>
                  </a:lnTo>
                  <a:lnTo>
                    <a:pt x="493" y="1064"/>
                  </a:lnTo>
                  <a:lnTo>
                    <a:pt x="479" y="1064"/>
                  </a:lnTo>
                  <a:lnTo>
                    <a:pt x="465" y="1062"/>
                  </a:lnTo>
                  <a:lnTo>
                    <a:pt x="451" y="1060"/>
                  </a:lnTo>
                  <a:lnTo>
                    <a:pt x="438" y="1058"/>
                  </a:lnTo>
                  <a:lnTo>
                    <a:pt x="426" y="1055"/>
                  </a:lnTo>
                  <a:lnTo>
                    <a:pt x="413" y="1052"/>
                  </a:lnTo>
                  <a:lnTo>
                    <a:pt x="400" y="1049"/>
                  </a:lnTo>
                  <a:lnTo>
                    <a:pt x="387" y="1046"/>
                  </a:lnTo>
                  <a:lnTo>
                    <a:pt x="375" y="1042"/>
                  </a:lnTo>
                  <a:lnTo>
                    <a:pt x="362" y="1037"/>
                  </a:lnTo>
                  <a:lnTo>
                    <a:pt x="350" y="1035"/>
                  </a:lnTo>
                  <a:lnTo>
                    <a:pt x="338" y="1029"/>
                  </a:lnTo>
                  <a:lnTo>
                    <a:pt x="326" y="1024"/>
                  </a:lnTo>
                  <a:lnTo>
                    <a:pt x="315" y="1018"/>
                  </a:lnTo>
                  <a:lnTo>
                    <a:pt x="303" y="1014"/>
                  </a:lnTo>
                  <a:lnTo>
                    <a:pt x="291" y="1008"/>
                  </a:lnTo>
                  <a:lnTo>
                    <a:pt x="279" y="1002"/>
                  </a:lnTo>
                  <a:lnTo>
                    <a:pt x="267" y="995"/>
                  </a:lnTo>
                  <a:lnTo>
                    <a:pt x="257" y="989"/>
                  </a:lnTo>
                  <a:lnTo>
                    <a:pt x="245" y="982"/>
                  </a:lnTo>
                  <a:lnTo>
                    <a:pt x="235" y="976"/>
                  </a:lnTo>
                  <a:lnTo>
                    <a:pt x="225" y="968"/>
                  </a:lnTo>
                  <a:lnTo>
                    <a:pt x="214" y="961"/>
                  </a:lnTo>
                  <a:lnTo>
                    <a:pt x="204" y="952"/>
                  </a:lnTo>
                  <a:lnTo>
                    <a:pt x="194" y="945"/>
                  </a:lnTo>
                  <a:lnTo>
                    <a:pt x="185" y="936"/>
                  </a:lnTo>
                  <a:lnTo>
                    <a:pt x="175" y="927"/>
                  </a:lnTo>
                  <a:lnTo>
                    <a:pt x="166" y="918"/>
                  </a:lnTo>
                  <a:lnTo>
                    <a:pt x="156" y="909"/>
                  </a:lnTo>
                  <a:lnTo>
                    <a:pt x="147" y="901"/>
                  </a:lnTo>
                  <a:lnTo>
                    <a:pt x="138" y="892"/>
                  </a:lnTo>
                  <a:lnTo>
                    <a:pt x="131" y="881"/>
                  </a:lnTo>
                  <a:lnTo>
                    <a:pt x="122" y="873"/>
                  </a:lnTo>
                  <a:lnTo>
                    <a:pt x="114" y="862"/>
                  </a:lnTo>
                  <a:lnTo>
                    <a:pt x="106" y="852"/>
                  </a:lnTo>
                  <a:lnTo>
                    <a:pt x="98" y="842"/>
                  </a:lnTo>
                  <a:lnTo>
                    <a:pt x="91" y="831"/>
                  </a:lnTo>
                  <a:lnTo>
                    <a:pt x="83" y="821"/>
                  </a:lnTo>
                  <a:lnTo>
                    <a:pt x="78" y="809"/>
                  </a:lnTo>
                  <a:lnTo>
                    <a:pt x="70" y="799"/>
                  </a:lnTo>
                  <a:lnTo>
                    <a:pt x="64" y="787"/>
                  </a:lnTo>
                  <a:lnTo>
                    <a:pt x="58" y="776"/>
                  </a:lnTo>
                  <a:lnTo>
                    <a:pt x="53" y="764"/>
                  </a:lnTo>
                  <a:lnTo>
                    <a:pt x="47" y="752"/>
                  </a:lnTo>
                  <a:lnTo>
                    <a:pt x="42" y="740"/>
                  </a:lnTo>
                  <a:lnTo>
                    <a:pt x="36" y="728"/>
                  </a:lnTo>
                  <a:lnTo>
                    <a:pt x="32" y="717"/>
                  </a:lnTo>
                  <a:lnTo>
                    <a:pt x="28" y="703"/>
                  </a:lnTo>
                  <a:lnTo>
                    <a:pt x="25" y="692"/>
                  </a:lnTo>
                  <a:lnTo>
                    <a:pt x="20" y="678"/>
                  </a:lnTo>
                  <a:lnTo>
                    <a:pt x="17" y="667"/>
                  </a:lnTo>
                  <a:lnTo>
                    <a:pt x="14" y="653"/>
                  </a:lnTo>
                  <a:lnTo>
                    <a:pt x="11" y="640"/>
                  </a:lnTo>
                  <a:lnTo>
                    <a:pt x="8" y="627"/>
                  </a:lnTo>
                  <a:lnTo>
                    <a:pt x="7" y="614"/>
                  </a:lnTo>
                  <a:lnTo>
                    <a:pt x="4" y="600"/>
                  </a:lnTo>
                  <a:lnTo>
                    <a:pt x="3" y="587"/>
                  </a:lnTo>
                  <a:lnTo>
                    <a:pt x="1" y="574"/>
                  </a:lnTo>
                  <a:lnTo>
                    <a:pt x="1" y="561"/>
                  </a:lnTo>
                  <a:lnTo>
                    <a:pt x="1" y="547"/>
                  </a:lnTo>
                  <a:lnTo>
                    <a:pt x="0" y="533"/>
                  </a:lnTo>
                  <a:close/>
                  <a:moveTo>
                    <a:pt x="534" y="0"/>
                  </a:moveTo>
                  <a:lnTo>
                    <a:pt x="534" y="52"/>
                  </a:lnTo>
                  <a:lnTo>
                    <a:pt x="521" y="52"/>
                  </a:lnTo>
                  <a:lnTo>
                    <a:pt x="509" y="53"/>
                  </a:lnTo>
                  <a:lnTo>
                    <a:pt x="496" y="53"/>
                  </a:lnTo>
                  <a:lnTo>
                    <a:pt x="484" y="54"/>
                  </a:lnTo>
                  <a:lnTo>
                    <a:pt x="472" y="56"/>
                  </a:lnTo>
                  <a:lnTo>
                    <a:pt x="460" y="57"/>
                  </a:lnTo>
                  <a:lnTo>
                    <a:pt x="448" y="60"/>
                  </a:lnTo>
                  <a:lnTo>
                    <a:pt x="437" y="62"/>
                  </a:lnTo>
                  <a:lnTo>
                    <a:pt x="425" y="65"/>
                  </a:lnTo>
                  <a:lnTo>
                    <a:pt x="413" y="68"/>
                  </a:lnTo>
                  <a:lnTo>
                    <a:pt x="401" y="71"/>
                  </a:lnTo>
                  <a:lnTo>
                    <a:pt x="390" y="74"/>
                  </a:lnTo>
                  <a:lnTo>
                    <a:pt x="379" y="78"/>
                  </a:lnTo>
                  <a:lnTo>
                    <a:pt x="368" y="81"/>
                  </a:lnTo>
                  <a:lnTo>
                    <a:pt x="357" y="85"/>
                  </a:lnTo>
                  <a:lnTo>
                    <a:pt x="345" y="90"/>
                  </a:lnTo>
                  <a:lnTo>
                    <a:pt x="335" y="94"/>
                  </a:lnTo>
                  <a:lnTo>
                    <a:pt x="325" y="100"/>
                  </a:lnTo>
                  <a:lnTo>
                    <a:pt x="315" y="105"/>
                  </a:lnTo>
                  <a:lnTo>
                    <a:pt x="304" y="110"/>
                  </a:lnTo>
                  <a:lnTo>
                    <a:pt x="294" y="116"/>
                  </a:lnTo>
                  <a:lnTo>
                    <a:pt x="284" y="122"/>
                  </a:lnTo>
                  <a:lnTo>
                    <a:pt x="273" y="128"/>
                  </a:lnTo>
                  <a:lnTo>
                    <a:pt x="264" y="134"/>
                  </a:lnTo>
                  <a:lnTo>
                    <a:pt x="254" y="141"/>
                  </a:lnTo>
                  <a:lnTo>
                    <a:pt x="245" y="147"/>
                  </a:lnTo>
                  <a:lnTo>
                    <a:pt x="237" y="155"/>
                  </a:lnTo>
                  <a:lnTo>
                    <a:pt x="228" y="162"/>
                  </a:lnTo>
                  <a:lnTo>
                    <a:pt x="219" y="169"/>
                  </a:lnTo>
                  <a:lnTo>
                    <a:pt x="210" y="177"/>
                  </a:lnTo>
                  <a:lnTo>
                    <a:pt x="201" y="185"/>
                  </a:lnTo>
                  <a:lnTo>
                    <a:pt x="194" y="193"/>
                  </a:lnTo>
                  <a:lnTo>
                    <a:pt x="185" y="202"/>
                  </a:lnTo>
                  <a:lnTo>
                    <a:pt x="178" y="210"/>
                  </a:lnTo>
                  <a:lnTo>
                    <a:pt x="169" y="218"/>
                  </a:lnTo>
                  <a:lnTo>
                    <a:pt x="161" y="227"/>
                  </a:lnTo>
                  <a:lnTo>
                    <a:pt x="154" y="235"/>
                  </a:lnTo>
                  <a:lnTo>
                    <a:pt x="148" y="246"/>
                  </a:lnTo>
                  <a:lnTo>
                    <a:pt x="141" y="255"/>
                  </a:lnTo>
                  <a:lnTo>
                    <a:pt x="135" y="265"/>
                  </a:lnTo>
                  <a:lnTo>
                    <a:pt x="128" y="274"/>
                  </a:lnTo>
                  <a:lnTo>
                    <a:pt x="122" y="284"/>
                  </a:lnTo>
                  <a:lnTo>
                    <a:pt x="116" y="294"/>
                  </a:lnTo>
                  <a:lnTo>
                    <a:pt x="110" y="303"/>
                  </a:lnTo>
                  <a:lnTo>
                    <a:pt x="104" y="313"/>
                  </a:lnTo>
                  <a:lnTo>
                    <a:pt x="100" y="325"/>
                  </a:lnTo>
                  <a:lnTo>
                    <a:pt x="95" y="336"/>
                  </a:lnTo>
                  <a:lnTo>
                    <a:pt x="89" y="346"/>
                  </a:lnTo>
                  <a:lnTo>
                    <a:pt x="85" y="356"/>
                  </a:lnTo>
                  <a:lnTo>
                    <a:pt x="82" y="368"/>
                  </a:lnTo>
                  <a:lnTo>
                    <a:pt x="78" y="378"/>
                  </a:lnTo>
                  <a:lnTo>
                    <a:pt x="73" y="390"/>
                  </a:lnTo>
                  <a:lnTo>
                    <a:pt x="70" y="402"/>
                  </a:lnTo>
                  <a:lnTo>
                    <a:pt x="67" y="414"/>
                  </a:lnTo>
                  <a:lnTo>
                    <a:pt x="64" y="424"/>
                  </a:lnTo>
                  <a:lnTo>
                    <a:pt x="61" y="436"/>
                  </a:lnTo>
                  <a:lnTo>
                    <a:pt x="60" y="447"/>
                  </a:lnTo>
                  <a:lnTo>
                    <a:pt x="58" y="459"/>
                  </a:lnTo>
                  <a:lnTo>
                    <a:pt x="56" y="472"/>
                  </a:lnTo>
                  <a:lnTo>
                    <a:pt x="54" y="484"/>
                  </a:lnTo>
                  <a:lnTo>
                    <a:pt x="54" y="496"/>
                  </a:lnTo>
                  <a:lnTo>
                    <a:pt x="53" y="508"/>
                  </a:lnTo>
                  <a:lnTo>
                    <a:pt x="53" y="521"/>
                  </a:lnTo>
                  <a:lnTo>
                    <a:pt x="53" y="533"/>
                  </a:lnTo>
                  <a:lnTo>
                    <a:pt x="0" y="533"/>
                  </a:lnTo>
                  <a:lnTo>
                    <a:pt x="1" y="519"/>
                  </a:lnTo>
                  <a:lnTo>
                    <a:pt x="1" y="506"/>
                  </a:lnTo>
                  <a:lnTo>
                    <a:pt x="1" y="492"/>
                  </a:lnTo>
                  <a:lnTo>
                    <a:pt x="3" y="478"/>
                  </a:lnTo>
                  <a:lnTo>
                    <a:pt x="4" y="465"/>
                  </a:lnTo>
                  <a:lnTo>
                    <a:pt x="7" y="452"/>
                  </a:lnTo>
                  <a:lnTo>
                    <a:pt x="8" y="439"/>
                  </a:lnTo>
                  <a:lnTo>
                    <a:pt x="11" y="425"/>
                  </a:lnTo>
                  <a:lnTo>
                    <a:pt x="14" y="414"/>
                  </a:lnTo>
                  <a:lnTo>
                    <a:pt x="17" y="400"/>
                  </a:lnTo>
                  <a:lnTo>
                    <a:pt x="20" y="387"/>
                  </a:lnTo>
                  <a:lnTo>
                    <a:pt x="25" y="375"/>
                  </a:lnTo>
                  <a:lnTo>
                    <a:pt x="28" y="362"/>
                  </a:lnTo>
                  <a:lnTo>
                    <a:pt x="32" y="350"/>
                  </a:lnTo>
                  <a:lnTo>
                    <a:pt x="36" y="337"/>
                  </a:lnTo>
                  <a:lnTo>
                    <a:pt x="42" y="325"/>
                  </a:lnTo>
                  <a:lnTo>
                    <a:pt x="47" y="313"/>
                  </a:lnTo>
                  <a:lnTo>
                    <a:pt x="53" y="302"/>
                  </a:lnTo>
                  <a:lnTo>
                    <a:pt x="58" y="290"/>
                  </a:lnTo>
                  <a:lnTo>
                    <a:pt x="64" y="280"/>
                  </a:lnTo>
                  <a:lnTo>
                    <a:pt x="70" y="268"/>
                  </a:lnTo>
                  <a:lnTo>
                    <a:pt x="78" y="256"/>
                  </a:lnTo>
                  <a:lnTo>
                    <a:pt x="83" y="246"/>
                  </a:lnTo>
                  <a:lnTo>
                    <a:pt x="91" y="235"/>
                  </a:lnTo>
                  <a:lnTo>
                    <a:pt x="98" y="225"/>
                  </a:lnTo>
                  <a:lnTo>
                    <a:pt x="106" y="215"/>
                  </a:lnTo>
                  <a:lnTo>
                    <a:pt x="114" y="205"/>
                  </a:lnTo>
                  <a:lnTo>
                    <a:pt x="122" y="194"/>
                  </a:lnTo>
                  <a:lnTo>
                    <a:pt x="131" y="184"/>
                  </a:lnTo>
                  <a:lnTo>
                    <a:pt x="138" y="175"/>
                  </a:lnTo>
                  <a:lnTo>
                    <a:pt x="147" y="165"/>
                  </a:lnTo>
                  <a:lnTo>
                    <a:pt x="156" y="156"/>
                  </a:lnTo>
                  <a:lnTo>
                    <a:pt x="166" y="147"/>
                  </a:lnTo>
                  <a:lnTo>
                    <a:pt x="175" y="138"/>
                  </a:lnTo>
                  <a:lnTo>
                    <a:pt x="185" y="130"/>
                  </a:lnTo>
                  <a:lnTo>
                    <a:pt x="194" y="122"/>
                  </a:lnTo>
                  <a:lnTo>
                    <a:pt x="204" y="113"/>
                  </a:lnTo>
                  <a:lnTo>
                    <a:pt x="214" y="106"/>
                  </a:lnTo>
                  <a:lnTo>
                    <a:pt x="225" y="99"/>
                  </a:lnTo>
                  <a:lnTo>
                    <a:pt x="235" y="91"/>
                  </a:lnTo>
                  <a:lnTo>
                    <a:pt x="245" y="84"/>
                  </a:lnTo>
                  <a:lnTo>
                    <a:pt x="257" y="78"/>
                  </a:lnTo>
                  <a:lnTo>
                    <a:pt x="267" y="71"/>
                  </a:lnTo>
                  <a:lnTo>
                    <a:pt x="279" y="65"/>
                  </a:lnTo>
                  <a:lnTo>
                    <a:pt x="291" y="59"/>
                  </a:lnTo>
                  <a:lnTo>
                    <a:pt x="303" y="53"/>
                  </a:lnTo>
                  <a:lnTo>
                    <a:pt x="315" y="47"/>
                  </a:lnTo>
                  <a:lnTo>
                    <a:pt x="326" y="43"/>
                  </a:lnTo>
                  <a:lnTo>
                    <a:pt x="338" y="37"/>
                  </a:lnTo>
                  <a:lnTo>
                    <a:pt x="350" y="32"/>
                  </a:lnTo>
                  <a:lnTo>
                    <a:pt x="362" y="28"/>
                  </a:lnTo>
                  <a:lnTo>
                    <a:pt x="375" y="24"/>
                  </a:lnTo>
                  <a:lnTo>
                    <a:pt x="387" y="21"/>
                  </a:lnTo>
                  <a:lnTo>
                    <a:pt x="400" y="16"/>
                  </a:lnTo>
                  <a:lnTo>
                    <a:pt x="413" y="13"/>
                  </a:lnTo>
                  <a:lnTo>
                    <a:pt x="426" y="10"/>
                  </a:lnTo>
                  <a:lnTo>
                    <a:pt x="438" y="9"/>
                  </a:lnTo>
                  <a:lnTo>
                    <a:pt x="451" y="6"/>
                  </a:lnTo>
                  <a:lnTo>
                    <a:pt x="465" y="4"/>
                  </a:lnTo>
                  <a:lnTo>
                    <a:pt x="479" y="3"/>
                  </a:lnTo>
                  <a:lnTo>
                    <a:pt x="493" y="2"/>
                  </a:lnTo>
                  <a:lnTo>
                    <a:pt x="506" y="2"/>
                  </a:lnTo>
                  <a:lnTo>
                    <a:pt x="519" y="0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E878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0" name="Freeform 13"/>
            <p:cNvSpPr>
              <a:spLocks noEditPoints="1"/>
            </p:cNvSpPr>
            <p:nvPr/>
          </p:nvSpPr>
          <p:spPr bwMode="auto">
            <a:xfrm>
              <a:off x="3980" y="591"/>
              <a:ext cx="1067" cy="1067"/>
            </a:xfrm>
            <a:custGeom>
              <a:avLst/>
              <a:gdLst>
                <a:gd name="T0" fmla="*/ 1007 w 1067"/>
                <a:gd name="T1" fmla="*/ 447 h 1067"/>
                <a:gd name="T2" fmla="*/ 976 w 1067"/>
                <a:gd name="T3" fmla="*/ 346 h 1067"/>
                <a:gd name="T4" fmla="*/ 926 w 1067"/>
                <a:gd name="T5" fmla="*/ 255 h 1067"/>
                <a:gd name="T6" fmla="*/ 857 w 1067"/>
                <a:gd name="T7" fmla="*/ 177 h 1067"/>
                <a:gd name="T8" fmla="*/ 773 w 1067"/>
                <a:gd name="T9" fmla="*/ 116 h 1067"/>
                <a:gd name="T10" fmla="*/ 676 w 1067"/>
                <a:gd name="T11" fmla="*/ 74 h 1067"/>
                <a:gd name="T12" fmla="*/ 571 w 1067"/>
                <a:gd name="T13" fmla="*/ 53 h 1067"/>
                <a:gd name="T14" fmla="*/ 601 w 1067"/>
                <a:gd name="T15" fmla="*/ 4 h 1067"/>
                <a:gd name="T16" fmla="*/ 717 w 1067"/>
                <a:gd name="T17" fmla="*/ 32 h 1067"/>
                <a:gd name="T18" fmla="*/ 822 w 1067"/>
                <a:gd name="T19" fmla="*/ 84 h 1067"/>
                <a:gd name="T20" fmla="*/ 910 w 1067"/>
                <a:gd name="T21" fmla="*/ 156 h 1067"/>
                <a:gd name="T22" fmla="*/ 982 w 1067"/>
                <a:gd name="T23" fmla="*/ 246 h 1067"/>
                <a:gd name="T24" fmla="*/ 1035 w 1067"/>
                <a:gd name="T25" fmla="*/ 350 h 1067"/>
                <a:gd name="T26" fmla="*/ 1063 w 1067"/>
                <a:gd name="T27" fmla="*/ 465 h 1067"/>
                <a:gd name="T28" fmla="*/ 558 w 1067"/>
                <a:gd name="T29" fmla="*/ 1014 h 1067"/>
                <a:gd name="T30" fmla="*/ 666 w 1067"/>
                <a:gd name="T31" fmla="*/ 996 h 1067"/>
                <a:gd name="T32" fmla="*/ 763 w 1067"/>
                <a:gd name="T33" fmla="*/ 957 h 1067"/>
                <a:gd name="T34" fmla="*/ 848 w 1067"/>
                <a:gd name="T35" fmla="*/ 896 h 1067"/>
                <a:gd name="T36" fmla="*/ 919 w 1067"/>
                <a:gd name="T37" fmla="*/ 821 h 1067"/>
                <a:gd name="T38" fmla="*/ 972 w 1067"/>
                <a:gd name="T39" fmla="*/ 731 h 1067"/>
                <a:gd name="T40" fmla="*/ 1005 w 1067"/>
                <a:gd name="T41" fmla="*/ 630 h 1067"/>
                <a:gd name="T42" fmla="*/ 1067 w 1067"/>
                <a:gd name="T43" fmla="*/ 533 h 1067"/>
                <a:gd name="T44" fmla="*/ 1053 w 1067"/>
                <a:gd name="T45" fmla="*/ 653 h 1067"/>
                <a:gd name="T46" fmla="*/ 1014 w 1067"/>
                <a:gd name="T47" fmla="*/ 764 h 1067"/>
                <a:gd name="T48" fmla="*/ 953 w 1067"/>
                <a:gd name="T49" fmla="*/ 862 h 1067"/>
                <a:gd name="T50" fmla="*/ 873 w 1067"/>
                <a:gd name="T51" fmla="*/ 945 h 1067"/>
                <a:gd name="T52" fmla="*/ 776 w 1067"/>
                <a:gd name="T53" fmla="*/ 1008 h 1067"/>
                <a:gd name="T54" fmla="*/ 667 w 1067"/>
                <a:gd name="T55" fmla="*/ 1049 h 1067"/>
                <a:gd name="T56" fmla="*/ 548 w 1067"/>
                <a:gd name="T57" fmla="*/ 1065 h 1067"/>
                <a:gd name="T58" fmla="*/ 58 w 1067"/>
                <a:gd name="T59" fmla="*/ 606 h 1067"/>
                <a:gd name="T60" fmla="*/ 86 w 1067"/>
                <a:gd name="T61" fmla="*/ 709 h 1067"/>
                <a:gd name="T62" fmla="*/ 134 w 1067"/>
                <a:gd name="T63" fmla="*/ 802 h 1067"/>
                <a:gd name="T64" fmla="*/ 202 w 1067"/>
                <a:gd name="T65" fmla="*/ 881 h 1067"/>
                <a:gd name="T66" fmla="*/ 284 w 1067"/>
                <a:gd name="T67" fmla="*/ 945 h 1067"/>
                <a:gd name="T68" fmla="*/ 380 w 1067"/>
                <a:gd name="T69" fmla="*/ 989 h 1067"/>
                <a:gd name="T70" fmla="*/ 485 w 1067"/>
                <a:gd name="T71" fmla="*/ 1011 h 1067"/>
                <a:gd name="T72" fmla="*/ 479 w 1067"/>
                <a:gd name="T73" fmla="*/ 1064 h 1067"/>
                <a:gd name="T74" fmla="*/ 362 w 1067"/>
                <a:gd name="T75" fmla="*/ 1037 h 1067"/>
                <a:gd name="T76" fmla="*/ 258 w 1067"/>
                <a:gd name="T77" fmla="*/ 989 h 1067"/>
                <a:gd name="T78" fmla="*/ 165 w 1067"/>
                <a:gd name="T79" fmla="*/ 918 h 1067"/>
                <a:gd name="T80" fmla="*/ 92 w 1067"/>
                <a:gd name="T81" fmla="*/ 831 h 1067"/>
                <a:gd name="T82" fmla="*/ 37 w 1067"/>
                <a:gd name="T83" fmla="*/ 728 h 1067"/>
                <a:gd name="T84" fmla="*/ 6 w 1067"/>
                <a:gd name="T85" fmla="*/ 614 h 1067"/>
                <a:gd name="T86" fmla="*/ 521 w 1067"/>
                <a:gd name="T87" fmla="*/ 52 h 1067"/>
                <a:gd name="T88" fmla="*/ 414 w 1067"/>
                <a:gd name="T89" fmla="*/ 68 h 1067"/>
                <a:gd name="T90" fmla="*/ 315 w 1067"/>
                <a:gd name="T91" fmla="*/ 105 h 1067"/>
                <a:gd name="T92" fmla="*/ 227 w 1067"/>
                <a:gd name="T93" fmla="*/ 162 h 1067"/>
                <a:gd name="T94" fmla="*/ 155 w 1067"/>
                <a:gd name="T95" fmla="*/ 235 h 1067"/>
                <a:gd name="T96" fmla="*/ 100 w 1067"/>
                <a:gd name="T97" fmla="*/ 325 h 1067"/>
                <a:gd name="T98" fmla="*/ 65 w 1067"/>
                <a:gd name="T99" fmla="*/ 424 h 1067"/>
                <a:gd name="T100" fmla="*/ 53 w 1067"/>
                <a:gd name="T101" fmla="*/ 533 h 1067"/>
                <a:gd name="T102" fmla="*/ 12 w 1067"/>
                <a:gd name="T103" fmla="*/ 425 h 1067"/>
                <a:gd name="T104" fmla="*/ 47 w 1067"/>
                <a:gd name="T105" fmla="*/ 313 h 1067"/>
                <a:gd name="T106" fmla="*/ 106 w 1067"/>
                <a:gd name="T107" fmla="*/ 215 h 1067"/>
                <a:gd name="T108" fmla="*/ 184 w 1067"/>
                <a:gd name="T109" fmla="*/ 130 h 1067"/>
                <a:gd name="T110" fmla="*/ 280 w 1067"/>
                <a:gd name="T111" fmla="*/ 65 h 1067"/>
                <a:gd name="T112" fmla="*/ 387 w 1067"/>
                <a:gd name="T113" fmla="*/ 21 h 1067"/>
                <a:gd name="T114" fmla="*/ 507 w 1067"/>
                <a:gd name="T115" fmla="*/ 2 h 10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67"/>
                <a:gd name="T175" fmla="*/ 0 h 1067"/>
                <a:gd name="T176" fmla="*/ 1067 w 1067"/>
                <a:gd name="T177" fmla="*/ 1067 h 10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67" h="1067">
                  <a:moveTo>
                    <a:pt x="1067" y="533"/>
                  </a:moveTo>
                  <a:lnTo>
                    <a:pt x="1014" y="533"/>
                  </a:lnTo>
                  <a:lnTo>
                    <a:pt x="1014" y="521"/>
                  </a:lnTo>
                  <a:lnTo>
                    <a:pt x="1014" y="508"/>
                  </a:lnTo>
                  <a:lnTo>
                    <a:pt x="1013" y="496"/>
                  </a:lnTo>
                  <a:lnTo>
                    <a:pt x="1011" y="484"/>
                  </a:lnTo>
                  <a:lnTo>
                    <a:pt x="1011" y="472"/>
                  </a:lnTo>
                  <a:lnTo>
                    <a:pt x="1008" y="459"/>
                  </a:lnTo>
                  <a:lnTo>
                    <a:pt x="1007" y="447"/>
                  </a:lnTo>
                  <a:lnTo>
                    <a:pt x="1005" y="436"/>
                  </a:lnTo>
                  <a:lnTo>
                    <a:pt x="1003" y="424"/>
                  </a:lnTo>
                  <a:lnTo>
                    <a:pt x="1000" y="414"/>
                  </a:lnTo>
                  <a:lnTo>
                    <a:pt x="997" y="402"/>
                  </a:lnTo>
                  <a:lnTo>
                    <a:pt x="992" y="390"/>
                  </a:lnTo>
                  <a:lnTo>
                    <a:pt x="989" y="378"/>
                  </a:lnTo>
                  <a:lnTo>
                    <a:pt x="985" y="368"/>
                  </a:lnTo>
                  <a:lnTo>
                    <a:pt x="980" y="356"/>
                  </a:lnTo>
                  <a:lnTo>
                    <a:pt x="976" y="346"/>
                  </a:lnTo>
                  <a:lnTo>
                    <a:pt x="972" y="336"/>
                  </a:lnTo>
                  <a:lnTo>
                    <a:pt x="967" y="325"/>
                  </a:lnTo>
                  <a:lnTo>
                    <a:pt x="961" y="313"/>
                  </a:lnTo>
                  <a:lnTo>
                    <a:pt x="957" y="303"/>
                  </a:lnTo>
                  <a:lnTo>
                    <a:pt x="951" y="294"/>
                  </a:lnTo>
                  <a:lnTo>
                    <a:pt x="945" y="284"/>
                  </a:lnTo>
                  <a:lnTo>
                    <a:pt x="939" y="274"/>
                  </a:lnTo>
                  <a:lnTo>
                    <a:pt x="932" y="265"/>
                  </a:lnTo>
                  <a:lnTo>
                    <a:pt x="926" y="255"/>
                  </a:lnTo>
                  <a:lnTo>
                    <a:pt x="919" y="246"/>
                  </a:lnTo>
                  <a:lnTo>
                    <a:pt x="911" y="235"/>
                  </a:lnTo>
                  <a:lnTo>
                    <a:pt x="904" y="227"/>
                  </a:lnTo>
                  <a:lnTo>
                    <a:pt x="897" y="218"/>
                  </a:lnTo>
                  <a:lnTo>
                    <a:pt x="889" y="210"/>
                  </a:lnTo>
                  <a:lnTo>
                    <a:pt x="882" y="202"/>
                  </a:lnTo>
                  <a:lnTo>
                    <a:pt x="873" y="193"/>
                  </a:lnTo>
                  <a:lnTo>
                    <a:pt x="866" y="185"/>
                  </a:lnTo>
                  <a:lnTo>
                    <a:pt x="857" y="177"/>
                  </a:lnTo>
                  <a:lnTo>
                    <a:pt x="848" y="169"/>
                  </a:lnTo>
                  <a:lnTo>
                    <a:pt x="839" y="162"/>
                  </a:lnTo>
                  <a:lnTo>
                    <a:pt x="830" y="155"/>
                  </a:lnTo>
                  <a:lnTo>
                    <a:pt x="822" y="147"/>
                  </a:lnTo>
                  <a:lnTo>
                    <a:pt x="811" y="141"/>
                  </a:lnTo>
                  <a:lnTo>
                    <a:pt x="802" y="134"/>
                  </a:lnTo>
                  <a:lnTo>
                    <a:pt x="792" y="128"/>
                  </a:lnTo>
                  <a:lnTo>
                    <a:pt x="783" y="122"/>
                  </a:lnTo>
                  <a:lnTo>
                    <a:pt x="773" y="116"/>
                  </a:lnTo>
                  <a:lnTo>
                    <a:pt x="763" y="110"/>
                  </a:lnTo>
                  <a:lnTo>
                    <a:pt x="752" y="105"/>
                  </a:lnTo>
                  <a:lnTo>
                    <a:pt x="742" y="100"/>
                  </a:lnTo>
                  <a:lnTo>
                    <a:pt x="732" y="94"/>
                  </a:lnTo>
                  <a:lnTo>
                    <a:pt x="721" y="90"/>
                  </a:lnTo>
                  <a:lnTo>
                    <a:pt x="710" y="85"/>
                  </a:lnTo>
                  <a:lnTo>
                    <a:pt x="699" y="81"/>
                  </a:lnTo>
                  <a:lnTo>
                    <a:pt x="688" y="78"/>
                  </a:lnTo>
                  <a:lnTo>
                    <a:pt x="676" y="74"/>
                  </a:lnTo>
                  <a:lnTo>
                    <a:pt x="666" y="71"/>
                  </a:lnTo>
                  <a:lnTo>
                    <a:pt x="654" y="68"/>
                  </a:lnTo>
                  <a:lnTo>
                    <a:pt x="642" y="65"/>
                  </a:lnTo>
                  <a:lnTo>
                    <a:pt x="630" y="62"/>
                  </a:lnTo>
                  <a:lnTo>
                    <a:pt x="618" y="60"/>
                  </a:lnTo>
                  <a:lnTo>
                    <a:pt x="607" y="57"/>
                  </a:lnTo>
                  <a:lnTo>
                    <a:pt x="595" y="56"/>
                  </a:lnTo>
                  <a:lnTo>
                    <a:pt x="583" y="54"/>
                  </a:lnTo>
                  <a:lnTo>
                    <a:pt x="571" y="53"/>
                  </a:lnTo>
                  <a:lnTo>
                    <a:pt x="558" y="53"/>
                  </a:lnTo>
                  <a:lnTo>
                    <a:pt x="546" y="52"/>
                  </a:lnTo>
                  <a:lnTo>
                    <a:pt x="533" y="52"/>
                  </a:lnTo>
                  <a:lnTo>
                    <a:pt x="533" y="0"/>
                  </a:lnTo>
                  <a:lnTo>
                    <a:pt x="548" y="0"/>
                  </a:lnTo>
                  <a:lnTo>
                    <a:pt x="561" y="2"/>
                  </a:lnTo>
                  <a:lnTo>
                    <a:pt x="574" y="2"/>
                  </a:lnTo>
                  <a:lnTo>
                    <a:pt x="588" y="3"/>
                  </a:lnTo>
                  <a:lnTo>
                    <a:pt x="601" y="4"/>
                  </a:lnTo>
                  <a:lnTo>
                    <a:pt x="614" y="6"/>
                  </a:lnTo>
                  <a:lnTo>
                    <a:pt x="627" y="9"/>
                  </a:lnTo>
                  <a:lnTo>
                    <a:pt x="641" y="10"/>
                  </a:lnTo>
                  <a:lnTo>
                    <a:pt x="654" y="13"/>
                  </a:lnTo>
                  <a:lnTo>
                    <a:pt x="667" y="16"/>
                  </a:lnTo>
                  <a:lnTo>
                    <a:pt x="679" y="21"/>
                  </a:lnTo>
                  <a:lnTo>
                    <a:pt x="692" y="24"/>
                  </a:lnTo>
                  <a:lnTo>
                    <a:pt x="704" y="28"/>
                  </a:lnTo>
                  <a:lnTo>
                    <a:pt x="717" y="32"/>
                  </a:lnTo>
                  <a:lnTo>
                    <a:pt x="729" y="37"/>
                  </a:lnTo>
                  <a:lnTo>
                    <a:pt x="741" y="43"/>
                  </a:lnTo>
                  <a:lnTo>
                    <a:pt x="752" y="47"/>
                  </a:lnTo>
                  <a:lnTo>
                    <a:pt x="764" y="53"/>
                  </a:lnTo>
                  <a:lnTo>
                    <a:pt x="776" y="59"/>
                  </a:lnTo>
                  <a:lnTo>
                    <a:pt x="788" y="65"/>
                  </a:lnTo>
                  <a:lnTo>
                    <a:pt x="799" y="71"/>
                  </a:lnTo>
                  <a:lnTo>
                    <a:pt x="810" y="78"/>
                  </a:lnTo>
                  <a:lnTo>
                    <a:pt x="822" y="84"/>
                  </a:lnTo>
                  <a:lnTo>
                    <a:pt x="832" y="91"/>
                  </a:lnTo>
                  <a:lnTo>
                    <a:pt x="842" y="99"/>
                  </a:lnTo>
                  <a:lnTo>
                    <a:pt x="852" y="106"/>
                  </a:lnTo>
                  <a:lnTo>
                    <a:pt x="863" y="113"/>
                  </a:lnTo>
                  <a:lnTo>
                    <a:pt x="873" y="122"/>
                  </a:lnTo>
                  <a:lnTo>
                    <a:pt x="882" y="130"/>
                  </a:lnTo>
                  <a:lnTo>
                    <a:pt x="892" y="138"/>
                  </a:lnTo>
                  <a:lnTo>
                    <a:pt x="901" y="147"/>
                  </a:lnTo>
                  <a:lnTo>
                    <a:pt x="910" y="156"/>
                  </a:lnTo>
                  <a:lnTo>
                    <a:pt x="919" y="165"/>
                  </a:lnTo>
                  <a:lnTo>
                    <a:pt x="927" y="175"/>
                  </a:lnTo>
                  <a:lnTo>
                    <a:pt x="936" y="184"/>
                  </a:lnTo>
                  <a:lnTo>
                    <a:pt x="945" y="194"/>
                  </a:lnTo>
                  <a:lnTo>
                    <a:pt x="953" y="205"/>
                  </a:lnTo>
                  <a:lnTo>
                    <a:pt x="961" y="215"/>
                  </a:lnTo>
                  <a:lnTo>
                    <a:pt x="969" y="225"/>
                  </a:lnTo>
                  <a:lnTo>
                    <a:pt x="976" y="235"/>
                  </a:lnTo>
                  <a:lnTo>
                    <a:pt x="982" y="246"/>
                  </a:lnTo>
                  <a:lnTo>
                    <a:pt x="989" y="256"/>
                  </a:lnTo>
                  <a:lnTo>
                    <a:pt x="995" y="268"/>
                  </a:lnTo>
                  <a:lnTo>
                    <a:pt x="1003" y="280"/>
                  </a:lnTo>
                  <a:lnTo>
                    <a:pt x="1008" y="290"/>
                  </a:lnTo>
                  <a:lnTo>
                    <a:pt x="1014" y="302"/>
                  </a:lnTo>
                  <a:lnTo>
                    <a:pt x="1020" y="313"/>
                  </a:lnTo>
                  <a:lnTo>
                    <a:pt x="1025" y="325"/>
                  </a:lnTo>
                  <a:lnTo>
                    <a:pt x="1029" y="337"/>
                  </a:lnTo>
                  <a:lnTo>
                    <a:pt x="1035" y="350"/>
                  </a:lnTo>
                  <a:lnTo>
                    <a:pt x="1038" y="362"/>
                  </a:lnTo>
                  <a:lnTo>
                    <a:pt x="1042" y="375"/>
                  </a:lnTo>
                  <a:lnTo>
                    <a:pt x="1047" y="387"/>
                  </a:lnTo>
                  <a:lnTo>
                    <a:pt x="1050" y="400"/>
                  </a:lnTo>
                  <a:lnTo>
                    <a:pt x="1053" y="414"/>
                  </a:lnTo>
                  <a:lnTo>
                    <a:pt x="1056" y="425"/>
                  </a:lnTo>
                  <a:lnTo>
                    <a:pt x="1058" y="439"/>
                  </a:lnTo>
                  <a:lnTo>
                    <a:pt x="1060" y="452"/>
                  </a:lnTo>
                  <a:lnTo>
                    <a:pt x="1063" y="465"/>
                  </a:lnTo>
                  <a:lnTo>
                    <a:pt x="1064" y="478"/>
                  </a:lnTo>
                  <a:lnTo>
                    <a:pt x="1064" y="492"/>
                  </a:lnTo>
                  <a:lnTo>
                    <a:pt x="1066" y="506"/>
                  </a:lnTo>
                  <a:lnTo>
                    <a:pt x="1066" y="519"/>
                  </a:lnTo>
                  <a:lnTo>
                    <a:pt x="1067" y="533"/>
                  </a:lnTo>
                  <a:close/>
                  <a:moveTo>
                    <a:pt x="533" y="1067"/>
                  </a:moveTo>
                  <a:lnTo>
                    <a:pt x="533" y="1014"/>
                  </a:lnTo>
                  <a:lnTo>
                    <a:pt x="546" y="1014"/>
                  </a:lnTo>
                  <a:lnTo>
                    <a:pt x="558" y="1014"/>
                  </a:lnTo>
                  <a:lnTo>
                    <a:pt x="571" y="1012"/>
                  </a:lnTo>
                  <a:lnTo>
                    <a:pt x="583" y="1011"/>
                  </a:lnTo>
                  <a:lnTo>
                    <a:pt x="595" y="1011"/>
                  </a:lnTo>
                  <a:lnTo>
                    <a:pt x="607" y="1008"/>
                  </a:lnTo>
                  <a:lnTo>
                    <a:pt x="618" y="1007"/>
                  </a:lnTo>
                  <a:lnTo>
                    <a:pt x="630" y="1004"/>
                  </a:lnTo>
                  <a:lnTo>
                    <a:pt x="642" y="1002"/>
                  </a:lnTo>
                  <a:lnTo>
                    <a:pt x="654" y="999"/>
                  </a:lnTo>
                  <a:lnTo>
                    <a:pt x="666" y="996"/>
                  </a:lnTo>
                  <a:lnTo>
                    <a:pt x="676" y="992"/>
                  </a:lnTo>
                  <a:lnTo>
                    <a:pt x="688" y="989"/>
                  </a:lnTo>
                  <a:lnTo>
                    <a:pt x="699" y="984"/>
                  </a:lnTo>
                  <a:lnTo>
                    <a:pt x="710" y="980"/>
                  </a:lnTo>
                  <a:lnTo>
                    <a:pt x="721" y="976"/>
                  </a:lnTo>
                  <a:lnTo>
                    <a:pt x="732" y="971"/>
                  </a:lnTo>
                  <a:lnTo>
                    <a:pt x="742" y="967"/>
                  </a:lnTo>
                  <a:lnTo>
                    <a:pt x="752" y="961"/>
                  </a:lnTo>
                  <a:lnTo>
                    <a:pt x="763" y="957"/>
                  </a:lnTo>
                  <a:lnTo>
                    <a:pt x="773" y="951"/>
                  </a:lnTo>
                  <a:lnTo>
                    <a:pt x="783" y="945"/>
                  </a:lnTo>
                  <a:lnTo>
                    <a:pt x="792" y="939"/>
                  </a:lnTo>
                  <a:lnTo>
                    <a:pt x="802" y="932"/>
                  </a:lnTo>
                  <a:lnTo>
                    <a:pt x="811" y="926"/>
                  </a:lnTo>
                  <a:lnTo>
                    <a:pt x="822" y="918"/>
                  </a:lnTo>
                  <a:lnTo>
                    <a:pt x="830" y="911"/>
                  </a:lnTo>
                  <a:lnTo>
                    <a:pt x="839" y="904"/>
                  </a:lnTo>
                  <a:lnTo>
                    <a:pt x="848" y="896"/>
                  </a:lnTo>
                  <a:lnTo>
                    <a:pt x="857" y="889"/>
                  </a:lnTo>
                  <a:lnTo>
                    <a:pt x="866" y="881"/>
                  </a:lnTo>
                  <a:lnTo>
                    <a:pt x="873" y="873"/>
                  </a:lnTo>
                  <a:lnTo>
                    <a:pt x="882" y="865"/>
                  </a:lnTo>
                  <a:lnTo>
                    <a:pt x="889" y="856"/>
                  </a:lnTo>
                  <a:lnTo>
                    <a:pt x="897" y="848"/>
                  </a:lnTo>
                  <a:lnTo>
                    <a:pt x="904" y="839"/>
                  </a:lnTo>
                  <a:lnTo>
                    <a:pt x="911" y="830"/>
                  </a:lnTo>
                  <a:lnTo>
                    <a:pt x="919" y="821"/>
                  </a:lnTo>
                  <a:lnTo>
                    <a:pt x="926" y="811"/>
                  </a:lnTo>
                  <a:lnTo>
                    <a:pt x="932" y="802"/>
                  </a:lnTo>
                  <a:lnTo>
                    <a:pt x="939" y="792"/>
                  </a:lnTo>
                  <a:lnTo>
                    <a:pt x="945" y="783"/>
                  </a:lnTo>
                  <a:lnTo>
                    <a:pt x="951" y="773"/>
                  </a:lnTo>
                  <a:lnTo>
                    <a:pt x="957" y="762"/>
                  </a:lnTo>
                  <a:lnTo>
                    <a:pt x="961" y="752"/>
                  </a:lnTo>
                  <a:lnTo>
                    <a:pt x="967" y="742"/>
                  </a:lnTo>
                  <a:lnTo>
                    <a:pt x="972" y="731"/>
                  </a:lnTo>
                  <a:lnTo>
                    <a:pt x="976" y="720"/>
                  </a:lnTo>
                  <a:lnTo>
                    <a:pt x="980" y="709"/>
                  </a:lnTo>
                  <a:lnTo>
                    <a:pt x="985" y="699"/>
                  </a:lnTo>
                  <a:lnTo>
                    <a:pt x="989" y="687"/>
                  </a:lnTo>
                  <a:lnTo>
                    <a:pt x="992" y="675"/>
                  </a:lnTo>
                  <a:lnTo>
                    <a:pt x="997" y="665"/>
                  </a:lnTo>
                  <a:lnTo>
                    <a:pt x="1000" y="653"/>
                  </a:lnTo>
                  <a:lnTo>
                    <a:pt x="1003" y="642"/>
                  </a:lnTo>
                  <a:lnTo>
                    <a:pt x="1005" y="630"/>
                  </a:lnTo>
                  <a:lnTo>
                    <a:pt x="1007" y="618"/>
                  </a:lnTo>
                  <a:lnTo>
                    <a:pt x="1008" y="606"/>
                  </a:lnTo>
                  <a:lnTo>
                    <a:pt x="1011" y="595"/>
                  </a:lnTo>
                  <a:lnTo>
                    <a:pt x="1011" y="583"/>
                  </a:lnTo>
                  <a:lnTo>
                    <a:pt x="1013" y="570"/>
                  </a:lnTo>
                  <a:lnTo>
                    <a:pt x="1014" y="558"/>
                  </a:lnTo>
                  <a:lnTo>
                    <a:pt x="1014" y="546"/>
                  </a:lnTo>
                  <a:lnTo>
                    <a:pt x="1014" y="533"/>
                  </a:lnTo>
                  <a:lnTo>
                    <a:pt x="1067" y="533"/>
                  </a:lnTo>
                  <a:lnTo>
                    <a:pt x="1066" y="547"/>
                  </a:lnTo>
                  <a:lnTo>
                    <a:pt x="1066" y="561"/>
                  </a:lnTo>
                  <a:lnTo>
                    <a:pt x="1064" y="574"/>
                  </a:lnTo>
                  <a:lnTo>
                    <a:pt x="1064" y="587"/>
                  </a:lnTo>
                  <a:lnTo>
                    <a:pt x="1063" y="600"/>
                  </a:lnTo>
                  <a:lnTo>
                    <a:pt x="1060" y="614"/>
                  </a:lnTo>
                  <a:lnTo>
                    <a:pt x="1058" y="627"/>
                  </a:lnTo>
                  <a:lnTo>
                    <a:pt x="1056" y="640"/>
                  </a:lnTo>
                  <a:lnTo>
                    <a:pt x="1053" y="653"/>
                  </a:lnTo>
                  <a:lnTo>
                    <a:pt x="1050" y="667"/>
                  </a:lnTo>
                  <a:lnTo>
                    <a:pt x="1047" y="678"/>
                  </a:lnTo>
                  <a:lnTo>
                    <a:pt x="1042" y="692"/>
                  </a:lnTo>
                  <a:lnTo>
                    <a:pt x="1038" y="703"/>
                  </a:lnTo>
                  <a:lnTo>
                    <a:pt x="1035" y="717"/>
                  </a:lnTo>
                  <a:lnTo>
                    <a:pt x="1029" y="728"/>
                  </a:lnTo>
                  <a:lnTo>
                    <a:pt x="1025" y="740"/>
                  </a:lnTo>
                  <a:lnTo>
                    <a:pt x="1020" y="752"/>
                  </a:lnTo>
                  <a:lnTo>
                    <a:pt x="1014" y="764"/>
                  </a:lnTo>
                  <a:lnTo>
                    <a:pt x="1008" y="776"/>
                  </a:lnTo>
                  <a:lnTo>
                    <a:pt x="1003" y="787"/>
                  </a:lnTo>
                  <a:lnTo>
                    <a:pt x="995" y="799"/>
                  </a:lnTo>
                  <a:lnTo>
                    <a:pt x="989" y="809"/>
                  </a:lnTo>
                  <a:lnTo>
                    <a:pt x="982" y="821"/>
                  </a:lnTo>
                  <a:lnTo>
                    <a:pt x="976" y="831"/>
                  </a:lnTo>
                  <a:lnTo>
                    <a:pt x="969" y="842"/>
                  </a:lnTo>
                  <a:lnTo>
                    <a:pt x="961" y="852"/>
                  </a:lnTo>
                  <a:lnTo>
                    <a:pt x="953" y="862"/>
                  </a:lnTo>
                  <a:lnTo>
                    <a:pt x="945" y="873"/>
                  </a:lnTo>
                  <a:lnTo>
                    <a:pt x="936" y="881"/>
                  </a:lnTo>
                  <a:lnTo>
                    <a:pt x="927" y="892"/>
                  </a:lnTo>
                  <a:lnTo>
                    <a:pt x="919" y="901"/>
                  </a:lnTo>
                  <a:lnTo>
                    <a:pt x="910" y="909"/>
                  </a:lnTo>
                  <a:lnTo>
                    <a:pt x="901" y="918"/>
                  </a:lnTo>
                  <a:lnTo>
                    <a:pt x="892" y="927"/>
                  </a:lnTo>
                  <a:lnTo>
                    <a:pt x="882" y="936"/>
                  </a:lnTo>
                  <a:lnTo>
                    <a:pt x="873" y="945"/>
                  </a:lnTo>
                  <a:lnTo>
                    <a:pt x="863" y="952"/>
                  </a:lnTo>
                  <a:lnTo>
                    <a:pt x="852" y="961"/>
                  </a:lnTo>
                  <a:lnTo>
                    <a:pt x="842" y="968"/>
                  </a:lnTo>
                  <a:lnTo>
                    <a:pt x="832" y="976"/>
                  </a:lnTo>
                  <a:lnTo>
                    <a:pt x="822" y="982"/>
                  </a:lnTo>
                  <a:lnTo>
                    <a:pt x="810" y="989"/>
                  </a:lnTo>
                  <a:lnTo>
                    <a:pt x="799" y="995"/>
                  </a:lnTo>
                  <a:lnTo>
                    <a:pt x="788" y="1002"/>
                  </a:lnTo>
                  <a:lnTo>
                    <a:pt x="776" y="1008"/>
                  </a:lnTo>
                  <a:lnTo>
                    <a:pt x="764" y="1014"/>
                  </a:lnTo>
                  <a:lnTo>
                    <a:pt x="752" y="1018"/>
                  </a:lnTo>
                  <a:lnTo>
                    <a:pt x="741" y="1024"/>
                  </a:lnTo>
                  <a:lnTo>
                    <a:pt x="729" y="1029"/>
                  </a:lnTo>
                  <a:lnTo>
                    <a:pt x="717" y="1035"/>
                  </a:lnTo>
                  <a:lnTo>
                    <a:pt x="704" y="1037"/>
                  </a:lnTo>
                  <a:lnTo>
                    <a:pt x="692" y="1042"/>
                  </a:lnTo>
                  <a:lnTo>
                    <a:pt x="679" y="1046"/>
                  </a:lnTo>
                  <a:lnTo>
                    <a:pt x="667" y="1049"/>
                  </a:lnTo>
                  <a:lnTo>
                    <a:pt x="654" y="1052"/>
                  </a:lnTo>
                  <a:lnTo>
                    <a:pt x="641" y="1055"/>
                  </a:lnTo>
                  <a:lnTo>
                    <a:pt x="627" y="1058"/>
                  </a:lnTo>
                  <a:lnTo>
                    <a:pt x="614" y="1060"/>
                  </a:lnTo>
                  <a:lnTo>
                    <a:pt x="601" y="1062"/>
                  </a:lnTo>
                  <a:lnTo>
                    <a:pt x="588" y="1064"/>
                  </a:lnTo>
                  <a:lnTo>
                    <a:pt x="574" y="1064"/>
                  </a:lnTo>
                  <a:lnTo>
                    <a:pt x="561" y="1065"/>
                  </a:lnTo>
                  <a:lnTo>
                    <a:pt x="548" y="1065"/>
                  </a:lnTo>
                  <a:lnTo>
                    <a:pt x="533" y="1067"/>
                  </a:lnTo>
                  <a:close/>
                  <a:moveTo>
                    <a:pt x="0" y="533"/>
                  </a:moveTo>
                  <a:lnTo>
                    <a:pt x="53" y="533"/>
                  </a:lnTo>
                  <a:lnTo>
                    <a:pt x="53" y="546"/>
                  </a:lnTo>
                  <a:lnTo>
                    <a:pt x="53" y="558"/>
                  </a:lnTo>
                  <a:lnTo>
                    <a:pt x="53" y="570"/>
                  </a:lnTo>
                  <a:lnTo>
                    <a:pt x="55" y="583"/>
                  </a:lnTo>
                  <a:lnTo>
                    <a:pt x="56" y="595"/>
                  </a:lnTo>
                  <a:lnTo>
                    <a:pt x="58" y="606"/>
                  </a:lnTo>
                  <a:lnTo>
                    <a:pt x="61" y="618"/>
                  </a:lnTo>
                  <a:lnTo>
                    <a:pt x="62" y="630"/>
                  </a:lnTo>
                  <a:lnTo>
                    <a:pt x="65" y="642"/>
                  </a:lnTo>
                  <a:lnTo>
                    <a:pt x="68" y="653"/>
                  </a:lnTo>
                  <a:lnTo>
                    <a:pt x="71" y="665"/>
                  </a:lnTo>
                  <a:lnTo>
                    <a:pt x="74" y="675"/>
                  </a:lnTo>
                  <a:lnTo>
                    <a:pt x="78" y="687"/>
                  </a:lnTo>
                  <a:lnTo>
                    <a:pt x="81" y="699"/>
                  </a:lnTo>
                  <a:lnTo>
                    <a:pt x="86" y="709"/>
                  </a:lnTo>
                  <a:lnTo>
                    <a:pt x="90" y="720"/>
                  </a:lnTo>
                  <a:lnTo>
                    <a:pt x="95" y="731"/>
                  </a:lnTo>
                  <a:lnTo>
                    <a:pt x="100" y="742"/>
                  </a:lnTo>
                  <a:lnTo>
                    <a:pt x="105" y="752"/>
                  </a:lnTo>
                  <a:lnTo>
                    <a:pt x="111" y="762"/>
                  </a:lnTo>
                  <a:lnTo>
                    <a:pt x="117" y="773"/>
                  </a:lnTo>
                  <a:lnTo>
                    <a:pt x="122" y="783"/>
                  </a:lnTo>
                  <a:lnTo>
                    <a:pt x="128" y="792"/>
                  </a:lnTo>
                  <a:lnTo>
                    <a:pt x="134" y="802"/>
                  </a:lnTo>
                  <a:lnTo>
                    <a:pt x="142" y="811"/>
                  </a:lnTo>
                  <a:lnTo>
                    <a:pt x="147" y="821"/>
                  </a:lnTo>
                  <a:lnTo>
                    <a:pt x="155" y="830"/>
                  </a:lnTo>
                  <a:lnTo>
                    <a:pt x="162" y="839"/>
                  </a:lnTo>
                  <a:lnTo>
                    <a:pt x="170" y="848"/>
                  </a:lnTo>
                  <a:lnTo>
                    <a:pt x="177" y="856"/>
                  </a:lnTo>
                  <a:lnTo>
                    <a:pt x="186" y="865"/>
                  </a:lnTo>
                  <a:lnTo>
                    <a:pt x="193" y="873"/>
                  </a:lnTo>
                  <a:lnTo>
                    <a:pt x="202" y="881"/>
                  </a:lnTo>
                  <a:lnTo>
                    <a:pt x="211" y="889"/>
                  </a:lnTo>
                  <a:lnTo>
                    <a:pt x="218" y="896"/>
                  </a:lnTo>
                  <a:lnTo>
                    <a:pt x="227" y="904"/>
                  </a:lnTo>
                  <a:lnTo>
                    <a:pt x="237" y="911"/>
                  </a:lnTo>
                  <a:lnTo>
                    <a:pt x="246" y="918"/>
                  </a:lnTo>
                  <a:lnTo>
                    <a:pt x="255" y="926"/>
                  </a:lnTo>
                  <a:lnTo>
                    <a:pt x="265" y="932"/>
                  </a:lnTo>
                  <a:lnTo>
                    <a:pt x="274" y="939"/>
                  </a:lnTo>
                  <a:lnTo>
                    <a:pt x="284" y="945"/>
                  </a:lnTo>
                  <a:lnTo>
                    <a:pt x="295" y="951"/>
                  </a:lnTo>
                  <a:lnTo>
                    <a:pt x="305" y="957"/>
                  </a:lnTo>
                  <a:lnTo>
                    <a:pt x="315" y="961"/>
                  </a:lnTo>
                  <a:lnTo>
                    <a:pt x="326" y="967"/>
                  </a:lnTo>
                  <a:lnTo>
                    <a:pt x="336" y="971"/>
                  </a:lnTo>
                  <a:lnTo>
                    <a:pt x="346" y="976"/>
                  </a:lnTo>
                  <a:lnTo>
                    <a:pt x="356" y="980"/>
                  </a:lnTo>
                  <a:lnTo>
                    <a:pt x="368" y="984"/>
                  </a:lnTo>
                  <a:lnTo>
                    <a:pt x="380" y="989"/>
                  </a:lnTo>
                  <a:lnTo>
                    <a:pt x="390" y="992"/>
                  </a:lnTo>
                  <a:lnTo>
                    <a:pt x="402" y="996"/>
                  </a:lnTo>
                  <a:lnTo>
                    <a:pt x="414" y="999"/>
                  </a:lnTo>
                  <a:lnTo>
                    <a:pt x="424" y="1002"/>
                  </a:lnTo>
                  <a:lnTo>
                    <a:pt x="436" y="1004"/>
                  </a:lnTo>
                  <a:lnTo>
                    <a:pt x="448" y="1007"/>
                  </a:lnTo>
                  <a:lnTo>
                    <a:pt x="459" y="1008"/>
                  </a:lnTo>
                  <a:lnTo>
                    <a:pt x="473" y="1011"/>
                  </a:lnTo>
                  <a:lnTo>
                    <a:pt x="485" y="1011"/>
                  </a:lnTo>
                  <a:lnTo>
                    <a:pt x="496" y="1012"/>
                  </a:lnTo>
                  <a:lnTo>
                    <a:pt x="508" y="1014"/>
                  </a:lnTo>
                  <a:lnTo>
                    <a:pt x="521" y="1014"/>
                  </a:lnTo>
                  <a:lnTo>
                    <a:pt x="533" y="1014"/>
                  </a:lnTo>
                  <a:lnTo>
                    <a:pt x="533" y="1067"/>
                  </a:lnTo>
                  <a:lnTo>
                    <a:pt x="520" y="1065"/>
                  </a:lnTo>
                  <a:lnTo>
                    <a:pt x="507" y="1065"/>
                  </a:lnTo>
                  <a:lnTo>
                    <a:pt x="492" y="1064"/>
                  </a:lnTo>
                  <a:lnTo>
                    <a:pt x="479" y="1064"/>
                  </a:lnTo>
                  <a:lnTo>
                    <a:pt x="465" y="1062"/>
                  </a:lnTo>
                  <a:lnTo>
                    <a:pt x="452" y="1060"/>
                  </a:lnTo>
                  <a:lnTo>
                    <a:pt x="439" y="1058"/>
                  </a:lnTo>
                  <a:lnTo>
                    <a:pt x="426" y="1055"/>
                  </a:lnTo>
                  <a:lnTo>
                    <a:pt x="414" y="1052"/>
                  </a:lnTo>
                  <a:lnTo>
                    <a:pt x="401" y="1049"/>
                  </a:lnTo>
                  <a:lnTo>
                    <a:pt x="387" y="1046"/>
                  </a:lnTo>
                  <a:lnTo>
                    <a:pt x="376" y="1042"/>
                  </a:lnTo>
                  <a:lnTo>
                    <a:pt x="362" y="1037"/>
                  </a:lnTo>
                  <a:lnTo>
                    <a:pt x="351" y="1035"/>
                  </a:lnTo>
                  <a:lnTo>
                    <a:pt x="339" y="1029"/>
                  </a:lnTo>
                  <a:lnTo>
                    <a:pt x="326" y="1024"/>
                  </a:lnTo>
                  <a:lnTo>
                    <a:pt x="314" y="1018"/>
                  </a:lnTo>
                  <a:lnTo>
                    <a:pt x="302" y="1014"/>
                  </a:lnTo>
                  <a:lnTo>
                    <a:pt x="290" y="1008"/>
                  </a:lnTo>
                  <a:lnTo>
                    <a:pt x="280" y="1002"/>
                  </a:lnTo>
                  <a:lnTo>
                    <a:pt x="268" y="995"/>
                  </a:lnTo>
                  <a:lnTo>
                    <a:pt x="258" y="989"/>
                  </a:lnTo>
                  <a:lnTo>
                    <a:pt x="246" y="982"/>
                  </a:lnTo>
                  <a:lnTo>
                    <a:pt x="236" y="976"/>
                  </a:lnTo>
                  <a:lnTo>
                    <a:pt x="225" y="968"/>
                  </a:lnTo>
                  <a:lnTo>
                    <a:pt x="215" y="961"/>
                  </a:lnTo>
                  <a:lnTo>
                    <a:pt x="205" y="952"/>
                  </a:lnTo>
                  <a:lnTo>
                    <a:pt x="195" y="945"/>
                  </a:lnTo>
                  <a:lnTo>
                    <a:pt x="184" y="936"/>
                  </a:lnTo>
                  <a:lnTo>
                    <a:pt x="175" y="927"/>
                  </a:lnTo>
                  <a:lnTo>
                    <a:pt x="165" y="918"/>
                  </a:lnTo>
                  <a:lnTo>
                    <a:pt x="156" y="909"/>
                  </a:lnTo>
                  <a:lnTo>
                    <a:pt x="147" y="901"/>
                  </a:lnTo>
                  <a:lnTo>
                    <a:pt x="139" y="892"/>
                  </a:lnTo>
                  <a:lnTo>
                    <a:pt x="130" y="881"/>
                  </a:lnTo>
                  <a:lnTo>
                    <a:pt x="122" y="873"/>
                  </a:lnTo>
                  <a:lnTo>
                    <a:pt x="114" y="862"/>
                  </a:lnTo>
                  <a:lnTo>
                    <a:pt x="106" y="852"/>
                  </a:lnTo>
                  <a:lnTo>
                    <a:pt x="99" y="842"/>
                  </a:lnTo>
                  <a:lnTo>
                    <a:pt x="92" y="831"/>
                  </a:lnTo>
                  <a:lnTo>
                    <a:pt x="84" y="821"/>
                  </a:lnTo>
                  <a:lnTo>
                    <a:pt x="78" y="809"/>
                  </a:lnTo>
                  <a:lnTo>
                    <a:pt x="71" y="799"/>
                  </a:lnTo>
                  <a:lnTo>
                    <a:pt x="65" y="787"/>
                  </a:lnTo>
                  <a:lnTo>
                    <a:pt x="59" y="776"/>
                  </a:lnTo>
                  <a:lnTo>
                    <a:pt x="53" y="764"/>
                  </a:lnTo>
                  <a:lnTo>
                    <a:pt x="47" y="752"/>
                  </a:lnTo>
                  <a:lnTo>
                    <a:pt x="43" y="740"/>
                  </a:lnTo>
                  <a:lnTo>
                    <a:pt x="37" y="728"/>
                  </a:lnTo>
                  <a:lnTo>
                    <a:pt x="33" y="717"/>
                  </a:lnTo>
                  <a:lnTo>
                    <a:pt x="28" y="703"/>
                  </a:lnTo>
                  <a:lnTo>
                    <a:pt x="24" y="692"/>
                  </a:lnTo>
                  <a:lnTo>
                    <a:pt x="21" y="678"/>
                  </a:lnTo>
                  <a:lnTo>
                    <a:pt x="18" y="667"/>
                  </a:lnTo>
                  <a:lnTo>
                    <a:pt x="14" y="653"/>
                  </a:lnTo>
                  <a:lnTo>
                    <a:pt x="12" y="640"/>
                  </a:lnTo>
                  <a:lnTo>
                    <a:pt x="9" y="627"/>
                  </a:lnTo>
                  <a:lnTo>
                    <a:pt x="6" y="614"/>
                  </a:lnTo>
                  <a:lnTo>
                    <a:pt x="5" y="600"/>
                  </a:lnTo>
                  <a:lnTo>
                    <a:pt x="3" y="587"/>
                  </a:lnTo>
                  <a:lnTo>
                    <a:pt x="2" y="574"/>
                  </a:lnTo>
                  <a:lnTo>
                    <a:pt x="2" y="561"/>
                  </a:lnTo>
                  <a:lnTo>
                    <a:pt x="0" y="547"/>
                  </a:lnTo>
                  <a:lnTo>
                    <a:pt x="0" y="533"/>
                  </a:lnTo>
                  <a:close/>
                  <a:moveTo>
                    <a:pt x="533" y="0"/>
                  </a:moveTo>
                  <a:lnTo>
                    <a:pt x="533" y="52"/>
                  </a:lnTo>
                  <a:lnTo>
                    <a:pt x="521" y="52"/>
                  </a:lnTo>
                  <a:lnTo>
                    <a:pt x="508" y="53"/>
                  </a:lnTo>
                  <a:lnTo>
                    <a:pt x="496" y="53"/>
                  </a:lnTo>
                  <a:lnTo>
                    <a:pt x="485" y="54"/>
                  </a:lnTo>
                  <a:lnTo>
                    <a:pt x="473" y="56"/>
                  </a:lnTo>
                  <a:lnTo>
                    <a:pt x="459" y="57"/>
                  </a:lnTo>
                  <a:lnTo>
                    <a:pt x="448" y="60"/>
                  </a:lnTo>
                  <a:lnTo>
                    <a:pt x="436" y="62"/>
                  </a:lnTo>
                  <a:lnTo>
                    <a:pt x="424" y="65"/>
                  </a:lnTo>
                  <a:lnTo>
                    <a:pt x="414" y="68"/>
                  </a:lnTo>
                  <a:lnTo>
                    <a:pt x="402" y="71"/>
                  </a:lnTo>
                  <a:lnTo>
                    <a:pt x="390" y="74"/>
                  </a:lnTo>
                  <a:lnTo>
                    <a:pt x="380" y="78"/>
                  </a:lnTo>
                  <a:lnTo>
                    <a:pt x="368" y="81"/>
                  </a:lnTo>
                  <a:lnTo>
                    <a:pt x="356" y="85"/>
                  </a:lnTo>
                  <a:lnTo>
                    <a:pt x="346" y="90"/>
                  </a:lnTo>
                  <a:lnTo>
                    <a:pt x="336" y="94"/>
                  </a:lnTo>
                  <a:lnTo>
                    <a:pt x="326" y="100"/>
                  </a:lnTo>
                  <a:lnTo>
                    <a:pt x="315" y="105"/>
                  </a:lnTo>
                  <a:lnTo>
                    <a:pt x="305" y="110"/>
                  </a:lnTo>
                  <a:lnTo>
                    <a:pt x="295" y="116"/>
                  </a:lnTo>
                  <a:lnTo>
                    <a:pt x="284" y="122"/>
                  </a:lnTo>
                  <a:lnTo>
                    <a:pt x="274" y="128"/>
                  </a:lnTo>
                  <a:lnTo>
                    <a:pt x="265" y="134"/>
                  </a:lnTo>
                  <a:lnTo>
                    <a:pt x="255" y="141"/>
                  </a:lnTo>
                  <a:lnTo>
                    <a:pt x="246" y="147"/>
                  </a:lnTo>
                  <a:lnTo>
                    <a:pt x="237" y="155"/>
                  </a:lnTo>
                  <a:lnTo>
                    <a:pt x="227" y="162"/>
                  </a:lnTo>
                  <a:lnTo>
                    <a:pt x="218" y="169"/>
                  </a:lnTo>
                  <a:lnTo>
                    <a:pt x="211" y="177"/>
                  </a:lnTo>
                  <a:lnTo>
                    <a:pt x="202" y="185"/>
                  </a:lnTo>
                  <a:lnTo>
                    <a:pt x="193" y="193"/>
                  </a:lnTo>
                  <a:lnTo>
                    <a:pt x="186" y="202"/>
                  </a:lnTo>
                  <a:lnTo>
                    <a:pt x="177" y="210"/>
                  </a:lnTo>
                  <a:lnTo>
                    <a:pt x="170" y="218"/>
                  </a:lnTo>
                  <a:lnTo>
                    <a:pt x="162" y="227"/>
                  </a:lnTo>
                  <a:lnTo>
                    <a:pt x="155" y="235"/>
                  </a:lnTo>
                  <a:lnTo>
                    <a:pt x="147" y="246"/>
                  </a:lnTo>
                  <a:lnTo>
                    <a:pt x="142" y="255"/>
                  </a:lnTo>
                  <a:lnTo>
                    <a:pt x="134" y="265"/>
                  </a:lnTo>
                  <a:lnTo>
                    <a:pt x="128" y="274"/>
                  </a:lnTo>
                  <a:lnTo>
                    <a:pt x="122" y="284"/>
                  </a:lnTo>
                  <a:lnTo>
                    <a:pt x="117" y="294"/>
                  </a:lnTo>
                  <a:lnTo>
                    <a:pt x="111" y="303"/>
                  </a:lnTo>
                  <a:lnTo>
                    <a:pt x="105" y="313"/>
                  </a:lnTo>
                  <a:lnTo>
                    <a:pt x="100" y="325"/>
                  </a:lnTo>
                  <a:lnTo>
                    <a:pt x="95" y="336"/>
                  </a:lnTo>
                  <a:lnTo>
                    <a:pt x="90" y="346"/>
                  </a:lnTo>
                  <a:lnTo>
                    <a:pt x="86" y="356"/>
                  </a:lnTo>
                  <a:lnTo>
                    <a:pt x="81" y="368"/>
                  </a:lnTo>
                  <a:lnTo>
                    <a:pt x="78" y="378"/>
                  </a:lnTo>
                  <a:lnTo>
                    <a:pt x="74" y="390"/>
                  </a:lnTo>
                  <a:lnTo>
                    <a:pt x="71" y="402"/>
                  </a:lnTo>
                  <a:lnTo>
                    <a:pt x="68" y="414"/>
                  </a:lnTo>
                  <a:lnTo>
                    <a:pt x="65" y="424"/>
                  </a:lnTo>
                  <a:lnTo>
                    <a:pt x="62" y="436"/>
                  </a:lnTo>
                  <a:lnTo>
                    <a:pt x="61" y="447"/>
                  </a:lnTo>
                  <a:lnTo>
                    <a:pt x="58" y="459"/>
                  </a:lnTo>
                  <a:lnTo>
                    <a:pt x="56" y="472"/>
                  </a:lnTo>
                  <a:lnTo>
                    <a:pt x="55" y="484"/>
                  </a:lnTo>
                  <a:lnTo>
                    <a:pt x="53" y="496"/>
                  </a:lnTo>
                  <a:lnTo>
                    <a:pt x="53" y="508"/>
                  </a:lnTo>
                  <a:lnTo>
                    <a:pt x="53" y="521"/>
                  </a:lnTo>
                  <a:lnTo>
                    <a:pt x="53" y="533"/>
                  </a:lnTo>
                  <a:lnTo>
                    <a:pt x="0" y="533"/>
                  </a:lnTo>
                  <a:lnTo>
                    <a:pt x="0" y="519"/>
                  </a:lnTo>
                  <a:lnTo>
                    <a:pt x="2" y="506"/>
                  </a:lnTo>
                  <a:lnTo>
                    <a:pt x="2" y="492"/>
                  </a:lnTo>
                  <a:lnTo>
                    <a:pt x="3" y="478"/>
                  </a:lnTo>
                  <a:lnTo>
                    <a:pt x="5" y="465"/>
                  </a:lnTo>
                  <a:lnTo>
                    <a:pt x="6" y="452"/>
                  </a:lnTo>
                  <a:lnTo>
                    <a:pt x="9" y="439"/>
                  </a:lnTo>
                  <a:lnTo>
                    <a:pt x="12" y="425"/>
                  </a:lnTo>
                  <a:lnTo>
                    <a:pt x="14" y="414"/>
                  </a:lnTo>
                  <a:lnTo>
                    <a:pt x="18" y="400"/>
                  </a:lnTo>
                  <a:lnTo>
                    <a:pt x="21" y="387"/>
                  </a:lnTo>
                  <a:lnTo>
                    <a:pt x="24" y="375"/>
                  </a:lnTo>
                  <a:lnTo>
                    <a:pt x="28" y="362"/>
                  </a:lnTo>
                  <a:lnTo>
                    <a:pt x="33" y="350"/>
                  </a:lnTo>
                  <a:lnTo>
                    <a:pt x="37" y="337"/>
                  </a:lnTo>
                  <a:lnTo>
                    <a:pt x="43" y="325"/>
                  </a:lnTo>
                  <a:lnTo>
                    <a:pt x="47" y="313"/>
                  </a:lnTo>
                  <a:lnTo>
                    <a:pt x="53" y="302"/>
                  </a:lnTo>
                  <a:lnTo>
                    <a:pt x="59" y="290"/>
                  </a:lnTo>
                  <a:lnTo>
                    <a:pt x="65" y="280"/>
                  </a:lnTo>
                  <a:lnTo>
                    <a:pt x="71" y="268"/>
                  </a:lnTo>
                  <a:lnTo>
                    <a:pt x="78" y="256"/>
                  </a:lnTo>
                  <a:lnTo>
                    <a:pt x="84" y="246"/>
                  </a:lnTo>
                  <a:lnTo>
                    <a:pt x="92" y="235"/>
                  </a:lnTo>
                  <a:lnTo>
                    <a:pt x="99" y="225"/>
                  </a:lnTo>
                  <a:lnTo>
                    <a:pt x="106" y="215"/>
                  </a:lnTo>
                  <a:lnTo>
                    <a:pt x="114" y="205"/>
                  </a:lnTo>
                  <a:lnTo>
                    <a:pt x="122" y="194"/>
                  </a:lnTo>
                  <a:lnTo>
                    <a:pt x="130" y="184"/>
                  </a:lnTo>
                  <a:lnTo>
                    <a:pt x="139" y="175"/>
                  </a:lnTo>
                  <a:lnTo>
                    <a:pt x="147" y="165"/>
                  </a:lnTo>
                  <a:lnTo>
                    <a:pt x="156" y="156"/>
                  </a:lnTo>
                  <a:lnTo>
                    <a:pt x="165" y="147"/>
                  </a:lnTo>
                  <a:lnTo>
                    <a:pt x="175" y="138"/>
                  </a:lnTo>
                  <a:lnTo>
                    <a:pt x="184" y="130"/>
                  </a:lnTo>
                  <a:lnTo>
                    <a:pt x="195" y="122"/>
                  </a:lnTo>
                  <a:lnTo>
                    <a:pt x="205" y="113"/>
                  </a:lnTo>
                  <a:lnTo>
                    <a:pt x="215" y="106"/>
                  </a:lnTo>
                  <a:lnTo>
                    <a:pt x="225" y="99"/>
                  </a:lnTo>
                  <a:lnTo>
                    <a:pt x="236" y="91"/>
                  </a:lnTo>
                  <a:lnTo>
                    <a:pt x="246" y="84"/>
                  </a:lnTo>
                  <a:lnTo>
                    <a:pt x="258" y="78"/>
                  </a:lnTo>
                  <a:lnTo>
                    <a:pt x="268" y="71"/>
                  </a:lnTo>
                  <a:lnTo>
                    <a:pt x="280" y="65"/>
                  </a:lnTo>
                  <a:lnTo>
                    <a:pt x="290" y="59"/>
                  </a:lnTo>
                  <a:lnTo>
                    <a:pt x="302" y="53"/>
                  </a:lnTo>
                  <a:lnTo>
                    <a:pt x="314" y="47"/>
                  </a:lnTo>
                  <a:lnTo>
                    <a:pt x="326" y="43"/>
                  </a:lnTo>
                  <a:lnTo>
                    <a:pt x="339" y="37"/>
                  </a:lnTo>
                  <a:lnTo>
                    <a:pt x="351" y="32"/>
                  </a:lnTo>
                  <a:lnTo>
                    <a:pt x="362" y="28"/>
                  </a:lnTo>
                  <a:lnTo>
                    <a:pt x="376" y="24"/>
                  </a:lnTo>
                  <a:lnTo>
                    <a:pt x="387" y="21"/>
                  </a:lnTo>
                  <a:lnTo>
                    <a:pt x="401" y="16"/>
                  </a:lnTo>
                  <a:lnTo>
                    <a:pt x="414" y="13"/>
                  </a:lnTo>
                  <a:lnTo>
                    <a:pt x="426" y="10"/>
                  </a:lnTo>
                  <a:lnTo>
                    <a:pt x="439" y="9"/>
                  </a:lnTo>
                  <a:lnTo>
                    <a:pt x="452" y="6"/>
                  </a:lnTo>
                  <a:lnTo>
                    <a:pt x="465" y="4"/>
                  </a:lnTo>
                  <a:lnTo>
                    <a:pt x="479" y="3"/>
                  </a:lnTo>
                  <a:lnTo>
                    <a:pt x="492" y="2"/>
                  </a:lnTo>
                  <a:lnTo>
                    <a:pt x="507" y="2"/>
                  </a:lnTo>
                  <a:lnTo>
                    <a:pt x="520" y="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3617" y="1040"/>
              <a:ext cx="2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700" b="1">
                  <a:solidFill>
                    <a:srgbClr val="1F1A17"/>
                  </a:solidFill>
                  <a:latin typeface="Calibri" pitchFamily="34" charset="0"/>
                </a:rPr>
                <a:t>185</a:t>
              </a:r>
              <a:endParaRPr lang="cs-CZ"/>
            </a:p>
          </p:txBody>
        </p:sp>
        <p:sp>
          <p:nvSpPr>
            <p:cNvPr id="37902" name="Rectangle 15"/>
            <p:cNvSpPr>
              <a:spLocks noChangeArrowheads="1"/>
            </p:cNvSpPr>
            <p:nvPr/>
          </p:nvSpPr>
          <p:spPr bwMode="auto">
            <a:xfrm>
              <a:off x="4127" y="1040"/>
              <a:ext cx="2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700" b="1">
                  <a:solidFill>
                    <a:srgbClr val="1F1A17"/>
                  </a:solidFill>
                  <a:latin typeface="Calibri" pitchFamily="34" charset="0"/>
                </a:rPr>
                <a:t>137</a:t>
              </a:r>
              <a:endParaRPr lang="cs-CZ"/>
            </a:p>
          </p:txBody>
        </p:sp>
        <p:sp>
          <p:nvSpPr>
            <p:cNvPr id="37903" name="Rectangle 16"/>
            <p:cNvSpPr>
              <a:spLocks noChangeArrowheads="1"/>
            </p:cNvSpPr>
            <p:nvPr/>
          </p:nvSpPr>
          <p:spPr bwMode="auto">
            <a:xfrm>
              <a:off x="4579" y="1040"/>
              <a:ext cx="13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700" b="1">
                  <a:solidFill>
                    <a:srgbClr val="1F1A17"/>
                  </a:solidFill>
                  <a:latin typeface="Calibri" pitchFamily="34" charset="0"/>
                </a:rPr>
                <a:t>53</a:t>
              </a:r>
              <a:endParaRPr lang="cs-CZ"/>
            </a:p>
          </p:txBody>
        </p:sp>
        <p:sp>
          <p:nvSpPr>
            <p:cNvPr id="37904" name="Freeform 17"/>
            <p:cNvSpPr>
              <a:spLocks noEditPoints="1"/>
            </p:cNvSpPr>
            <p:nvPr/>
          </p:nvSpPr>
          <p:spPr bwMode="auto">
            <a:xfrm>
              <a:off x="2013" y="2048"/>
              <a:ext cx="1083" cy="1083"/>
            </a:xfrm>
            <a:custGeom>
              <a:avLst/>
              <a:gdLst>
                <a:gd name="T0" fmla="*/ 1024 w 1083"/>
                <a:gd name="T1" fmla="*/ 455 h 1083"/>
                <a:gd name="T2" fmla="*/ 993 w 1083"/>
                <a:gd name="T3" fmla="*/ 352 h 1083"/>
                <a:gd name="T4" fmla="*/ 942 w 1083"/>
                <a:gd name="T5" fmla="*/ 257 h 1083"/>
                <a:gd name="T6" fmla="*/ 871 w 1083"/>
                <a:gd name="T7" fmla="*/ 179 h 1083"/>
                <a:gd name="T8" fmla="*/ 786 w 1083"/>
                <a:gd name="T9" fmla="*/ 116 h 1083"/>
                <a:gd name="T10" fmla="*/ 687 w 1083"/>
                <a:gd name="T11" fmla="*/ 73 h 1083"/>
                <a:gd name="T12" fmla="*/ 580 w 1083"/>
                <a:gd name="T13" fmla="*/ 53 h 1083"/>
                <a:gd name="T14" fmla="*/ 610 w 1083"/>
                <a:gd name="T15" fmla="*/ 4 h 1083"/>
                <a:gd name="T16" fmla="*/ 728 w 1083"/>
                <a:gd name="T17" fmla="*/ 32 h 1083"/>
                <a:gd name="T18" fmla="*/ 834 w 1083"/>
                <a:gd name="T19" fmla="*/ 85 h 1083"/>
                <a:gd name="T20" fmla="*/ 925 w 1083"/>
                <a:gd name="T21" fmla="*/ 159 h 1083"/>
                <a:gd name="T22" fmla="*/ 997 w 1083"/>
                <a:gd name="T23" fmla="*/ 250 h 1083"/>
                <a:gd name="T24" fmla="*/ 1050 w 1083"/>
                <a:gd name="T25" fmla="*/ 356 h 1083"/>
                <a:gd name="T26" fmla="*/ 1078 w 1083"/>
                <a:gd name="T27" fmla="*/ 472 h 1083"/>
                <a:gd name="T28" fmla="*/ 555 w 1083"/>
                <a:gd name="T29" fmla="*/ 1031 h 1083"/>
                <a:gd name="T30" fmla="*/ 663 w 1083"/>
                <a:gd name="T31" fmla="*/ 1015 h 1083"/>
                <a:gd name="T32" fmla="*/ 765 w 1083"/>
                <a:gd name="T33" fmla="*/ 977 h 1083"/>
                <a:gd name="T34" fmla="*/ 853 w 1083"/>
                <a:gd name="T35" fmla="*/ 920 h 1083"/>
                <a:gd name="T36" fmla="*/ 927 w 1083"/>
                <a:gd name="T37" fmla="*/ 843 h 1083"/>
                <a:gd name="T38" fmla="*/ 983 w 1083"/>
                <a:gd name="T39" fmla="*/ 753 h 1083"/>
                <a:gd name="T40" fmla="*/ 1018 w 1083"/>
                <a:gd name="T41" fmla="*/ 652 h 1083"/>
                <a:gd name="T42" fmla="*/ 1031 w 1083"/>
                <a:gd name="T43" fmla="*/ 541 h 1083"/>
                <a:gd name="T44" fmla="*/ 1073 w 1083"/>
                <a:gd name="T45" fmla="*/ 650 h 1083"/>
                <a:gd name="T46" fmla="*/ 1036 w 1083"/>
                <a:gd name="T47" fmla="*/ 765 h 1083"/>
                <a:gd name="T48" fmla="*/ 975 w 1083"/>
                <a:gd name="T49" fmla="*/ 865 h 1083"/>
                <a:gd name="T50" fmla="*/ 896 w 1083"/>
                <a:gd name="T51" fmla="*/ 950 h 1083"/>
                <a:gd name="T52" fmla="*/ 800 w 1083"/>
                <a:gd name="T53" fmla="*/ 1018 h 1083"/>
                <a:gd name="T54" fmla="*/ 690 w 1083"/>
                <a:gd name="T55" fmla="*/ 1062 h 1083"/>
                <a:gd name="T56" fmla="*/ 569 w 1083"/>
                <a:gd name="T57" fmla="*/ 1083 h 1083"/>
                <a:gd name="T58" fmla="*/ 54 w 1083"/>
                <a:gd name="T59" fmla="*/ 591 h 1083"/>
                <a:gd name="T60" fmla="*/ 78 w 1083"/>
                <a:gd name="T61" fmla="*/ 699 h 1083"/>
                <a:gd name="T62" fmla="*/ 123 w 1083"/>
                <a:gd name="T63" fmla="*/ 796 h 1083"/>
                <a:gd name="T64" fmla="*/ 187 w 1083"/>
                <a:gd name="T65" fmla="*/ 880 h 1083"/>
                <a:gd name="T66" fmla="*/ 268 w 1083"/>
                <a:gd name="T67" fmla="*/ 948 h 1083"/>
                <a:gd name="T68" fmla="*/ 362 w 1083"/>
                <a:gd name="T69" fmla="*/ 998 h 1083"/>
                <a:gd name="T70" fmla="*/ 468 w 1083"/>
                <a:gd name="T71" fmla="*/ 1026 h 1083"/>
                <a:gd name="T72" fmla="*/ 513 w 1083"/>
                <a:gd name="T73" fmla="*/ 1083 h 1083"/>
                <a:gd name="T74" fmla="*/ 394 w 1083"/>
                <a:gd name="T75" fmla="*/ 1062 h 1083"/>
                <a:gd name="T76" fmla="*/ 284 w 1083"/>
                <a:gd name="T77" fmla="*/ 1018 h 1083"/>
                <a:gd name="T78" fmla="*/ 187 w 1083"/>
                <a:gd name="T79" fmla="*/ 950 h 1083"/>
                <a:gd name="T80" fmla="*/ 107 w 1083"/>
                <a:gd name="T81" fmla="*/ 865 h 1083"/>
                <a:gd name="T82" fmla="*/ 48 w 1083"/>
                <a:gd name="T83" fmla="*/ 765 h 1083"/>
                <a:gd name="T84" fmla="*/ 11 w 1083"/>
                <a:gd name="T85" fmla="*/ 650 h 1083"/>
                <a:gd name="T86" fmla="*/ 541 w 1083"/>
                <a:gd name="T87" fmla="*/ 0 h 1083"/>
                <a:gd name="T88" fmla="*/ 454 w 1083"/>
                <a:gd name="T89" fmla="*/ 60 h 1083"/>
                <a:gd name="T90" fmla="*/ 351 w 1083"/>
                <a:gd name="T91" fmla="*/ 90 h 1083"/>
                <a:gd name="T92" fmla="*/ 259 w 1083"/>
                <a:gd name="T93" fmla="*/ 143 h 1083"/>
                <a:gd name="T94" fmla="*/ 179 w 1083"/>
                <a:gd name="T95" fmla="*/ 212 h 1083"/>
                <a:gd name="T96" fmla="*/ 117 w 1083"/>
                <a:gd name="T97" fmla="*/ 297 h 1083"/>
                <a:gd name="T98" fmla="*/ 75 w 1083"/>
                <a:gd name="T99" fmla="*/ 396 h 1083"/>
                <a:gd name="T100" fmla="*/ 54 w 1083"/>
                <a:gd name="T101" fmla="*/ 503 h 1083"/>
                <a:gd name="T102" fmla="*/ 4 w 1083"/>
                <a:gd name="T103" fmla="*/ 472 h 1083"/>
                <a:gd name="T104" fmla="*/ 34 w 1083"/>
                <a:gd name="T105" fmla="*/ 356 h 1083"/>
                <a:gd name="T106" fmla="*/ 85 w 1083"/>
                <a:gd name="T107" fmla="*/ 250 h 1083"/>
                <a:gd name="T108" fmla="*/ 159 w 1083"/>
                <a:gd name="T109" fmla="*/ 159 h 1083"/>
                <a:gd name="T110" fmla="*/ 250 w 1083"/>
                <a:gd name="T111" fmla="*/ 85 h 1083"/>
                <a:gd name="T112" fmla="*/ 356 w 1083"/>
                <a:gd name="T113" fmla="*/ 32 h 1083"/>
                <a:gd name="T114" fmla="*/ 472 w 1083"/>
                <a:gd name="T115" fmla="*/ 4 h 10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83"/>
                <a:gd name="T175" fmla="*/ 0 h 1083"/>
                <a:gd name="T176" fmla="*/ 1083 w 1083"/>
                <a:gd name="T177" fmla="*/ 1083 h 10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83" h="1083">
                  <a:moveTo>
                    <a:pt x="1083" y="541"/>
                  </a:moveTo>
                  <a:lnTo>
                    <a:pt x="1031" y="541"/>
                  </a:lnTo>
                  <a:lnTo>
                    <a:pt x="1031" y="528"/>
                  </a:lnTo>
                  <a:lnTo>
                    <a:pt x="1031" y="516"/>
                  </a:lnTo>
                  <a:lnTo>
                    <a:pt x="1030" y="503"/>
                  </a:lnTo>
                  <a:lnTo>
                    <a:pt x="1028" y="491"/>
                  </a:lnTo>
                  <a:lnTo>
                    <a:pt x="1027" y="480"/>
                  </a:lnTo>
                  <a:lnTo>
                    <a:pt x="1025" y="466"/>
                  </a:lnTo>
                  <a:lnTo>
                    <a:pt x="1024" y="455"/>
                  </a:lnTo>
                  <a:lnTo>
                    <a:pt x="1021" y="443"/>
                  </a:lnTo>
                  <a:lnTo>
                    <a:pt x="1018" y="431"/>
                  </a:lnTo>
                  <a:lnTo>
                    <a:pt x="1017" y="419"/>
                  </a:lnTo>
                  <a:lnTo>
                    <a:pt x="1012" y="407"/>
                  </a:lnTo>
                  <a:lnTo>
                    <a:pt x="1009" y="396"/>
                  </a:lnTo>
                  <a:lnTo>
                    <a:pt x="1005" y="384"/>
                  </a:lnTo>
                  <a:lnTo>
                    <a:pt x="1002" y="374"/>
                  </a:lnTo>
                  <a:lnTo>
                    <a:pt x="997" y="362"/>
                  </a:lnTo>
                  <a:lnTo>
                    <a:pt x="993" y="352"/>
                  </a:lnTo>
                  <a:lnTo>
                    <a:pt x="989" y="340"/>
                  </a:lnTo>
                  <a:lnTo>
                    <a:pt x="983" y="329"/>
                  </a:lnTo>
                  <a:lnTo>
                    <a:pt x="978" y="319"/>
                  </a:lnTo>
                  <a:lnTo>
                    <a:pt x="972" y="309"/>
                  </a:lnTo>
                  <a:lnTo>
                    <a:pt x="967" y="297"/>
                  </a:lnTo>
                  <a:lnTo>
                    <a:pt x="961" y="288"/>
                  </a:lnTo>
                  <a:lnTo>
                    <a:pt x="955" y="278"/>
                  </a:lnTo>
                  <a:lnTo>
                    <a:pt x="947" y="268"/>
                  </a:lnTo>
                  <a:lnTo>
                    <a:pt x="942" y="257"/>
                  </a:lnTo>
                  <a:lnTo>
                    <a:pt x="934" y="249"/>
                  </a:lnTo>
                  <a:lnTo>
                    <a:pt x="927" y="240"/>
                  </a:lnTo>
                  <a:lnTo>
                    <a:pt x="919" y="229"/>
                  </a:lnTo>
                  <a:lnTo>
                    <a:pt x="912" y="221"/>
                  </a:lnTo>
                  <a:lnTo>
                    <a:pt x="905" y="212"/>
                  </a:lnTo>
                  <a:lnTo>
                    <a:pt x="896" y="204"/>
                  </a:lnTo>
                  <a:lnTo>
                    <a:pt x="887" y="196"/>
                  </a:lnTo>
                  <a:lnTo>
                    <a:pt x="880" y="187"/>
                  </a:lnTo>
                  <a:lnTo>
                    <a:pt x="871" y="179"/>
                  </a:lnTo>
                  <a:lnTo>
                    <a:pt x="862" y="171"/>
                  </a:lnTo>
                  <a:lnTo>
                    <a:pt x="853" y="163"/>
                  </a:lnTo>
                  <a:lnTo>
                    <a:pt x="844" y="156"/>
                  </a:lnTo>
                  <a:lnTo>
                    <a:pt x="834" y="148"/>
                  </a:lnTo>
                  <a:lnTo>
                    <a:pt x="825" y="143"/>
                  </a:lnTo>
                  <a:lnTo>
                    <a:pt x="815" y="135"/>
                  </a:lnTo>
                  <a:lnTo>
                    <a:pt x="806" y="129"/>
                  </a:lnTo>
                  <a:lnTo>
                    <a:pt x="796" y="122"/>
                  </a:lnTo>
                  <a:lnTo>
                    <a:pt x="786" y="116"/>
                  </a:lnTo>
                  <a:lnTo>
                    <a:pt x="775" y="110"/>
                  </a:lnTo>
                  <a:lnTo>
                    <a:pt x="765" y="106"/>
                  </a:lnTo>
                  <a:lnTo>
                    <a:pt x="753" y="100"/>
                  </a:lnTo>
                  <a:lnTo>
                    <a:pt x="743" y="96"/>
                  </a:lnTo>
                  <a:lnTo>
                    <a:pt x="733" y="90"/>
                  </a:lnTo>
                  <a:lnTo>
                    <a:pt x="721" y="85"/>
                  </a:lnTo>
                  <a:lnTo>
                    <a:pt x="711" y="82"/>
                  </a:lnTo>
                  <a:lnTo>
                    <a:pt x="699" y="78"/>
                  </a:lnTo>
                  <a:lnTo>
                    <a:pt x="687" y="73"/>
                  </a:lnTo>
                  <a:lnTo>
                    <a:pt x="675" y="70"/>
                  </a:lnTo>
                  <a:lnTo>
                    <a:pt x="663" y="68"/>
                  </a:lnTo>
                  <a:lnTo>
                    <a:pt x="652" y="65"/>
                  </a:lnTo>
                  <a:lnTo>
                    <a:pt x="640" y="62"/>
                  </a:lnTo>
                  <a:lnTo>
                    <a:pt x="628" y="60"/>
                  </a:lnTo>
                  <a:lnTo>
                    <a:pt x="616" y="57"/>
                  </a:lnTo>
                  <a:lnTo>
                    <a:pt x="605" y="56"/>
                  </a:lnTo>
                  <a:lnTo>
                    <a:pt x="591" y="54"/>
                  </a:lnTo>
                  <a:lnTo>
                    <a:pt x="580" y="53"/>
                  </a:lnTo>
                  <a:lnTo>
                    <a:pt x="566" y="53"/>
                  </a:lnTo>
                  <a:lnTo>
                    <a:pt x="555" y="51"/>
                  </a:lnTo>
                  <a:lnTo>
                    <a:pt x="541" y="51"/>
                  </a:lnTo>
                  <a:lnTo>
                    <a:pt x="541" y="0"/>
                  </a:lnTo>
                  <a:lnTo>
                    <a:pt x="556" y="0"/>
                  </a:lnTo>
                  <a:lnTo>
                    <a:pt x="569" y="0"/>
                  </a:lnTo>
                  <a:lnTo>
                    <a:pt x="584" y="1"/>
                  </a:lnTo>
                  <a:lnTo>
                    <a:pt x="597" y="3"/>
                  </a:lnTo>
                  <a:lnTo>
                    <a:pt x="610" y="4"/>
                  </a:lnTo>
                  <a:lnTo>
                    <a:pt x="624" y="6"/>
                  </a:lnTo>
                  <a:lnTo>
                    <a:pt x="637" y="9"/>
                  </a:lnTo>
                  <a:lnTo>
                    <a:pt x="650" y="10"/>
                  </a:lnTo>
                  <a:lnTo>
                    <a:pt x="663" y="13"/>
                  </a:lnTo>
                  <a:lnTo>
                    <a:pt x="677" y="18"/>
                  </a:lnTo>
                  <a:lnTo>
                    <a:pt x="690" y="20"/>
                  </a:lnTo>
                  <a:lnTo>
                    <a:pt x="703" y="25"/>
                  </a:lnTo>
                  <a:lnTo>
                    <a:pt x="715" y="28"/>
                  </a:lnTo>
                  <a:lnTo>
                    <a:pt x="728" y="32"/>
                  </a:lnTo>
                  <a:lnTo>
                    <a:pt x="740" y="37"/>
                  </a:lnTo>
                  <a:lnTo>
                    <a:pt x="752" y="43"/>
                  </a:lnTo>
                  <a:lnTo>
                    <a:pt x="765" y="47"/>
                  </a:lnTo>
                  <a:lnTo>
                    <a:pt x="777" y="53"/>
                  </a:lnTo>
                  <a:lnTo>
                    <a:pt x="789" y="59"/>
                  </a:lnTo>
                  <a:lnTo>
                    <a:pt x="800" y="65"/>
                  </a:lnTo>
                  <a:lnTo>
                    <a:pt x="811" y="72"/>
                  </a:lnTo>
                  <a:lnTo>
                    <a:pt x="822" y="78"/>
                  </a:lnTo>
                  <a:lnTo>
                    <a:pt x="834" y="85"/>
                  </a:lnTo>
                  <a:lnTo>
                    <a:pt x="844" y="93"/>
                  </a:lnTo>
                  <a:lnTo>
                    <a:pt x="855" y="100"/>
                  </a:lnTo>
                  <a:lnTo>
                    <a:pt x="865" y="107"/>
                  </a:lnTo>
                  <a:lnTo>
                    <a:pt x="877" y="115"/>
                  </a:lnTo>
                  <a:lnTo>
                    <a:pt x="886" y="123"/>
                  </a:lnTo>
                  <a:lnTo>
                    <a:pt x="896" y="132"/>
                  </a:lnTo>
                  <a:lnTo>
                    <a:pt x="906" y="141"/>
                  </a:lnTo>
                  <a:lnTo>
                    <a:pt x="915" y="150"/>
                  </a:lnTo>
                  <a:lnTo>
                    <a:pt x="925" y="159"/>
                  </a:lnTo>
                  <a:lnTo>
                    <a:pt x="934" y="168"/>
                  </a:lnTo>
                  <a:lnTo>
                    <a:pt x="943" y="178"/>
                  </a:lnTo>
                  <a:lnTo>
                    <a:pt x="952" y="187"/>
                  </a:lnTo>
                  <a:lnTo>
                    <a:pt x="959" y="197"/>
                  </a:lnTo>
                  <a:lnTo>
                    <a:pt x="968" y="207"/>
                  </a:lnTo>
                  <a:lnTo>
                    <a:pt x="975" y="218"/>
                  </a:lnTo>
                  <a:lnTo>
                    <a:pt x="983" y="228"/>
                  </a:lnTo>
                  <a:lnTo>
                    <a:pt x="990" y="238"/>
                  </a:lnTo>
                  <a:lnTo>
                    <a:pt x="997" y="250"/>
                  </a:lnTo>
                  <a:lnTo>
                    <a:pt x="1005" y="260"/>
                  </a:lnTo>
                  <a:lnTo>
                    <a:pt x="1012" y="272"/>
                  </a:lnTo>
                  <a:lnTo>
                    <a:pt x="1018" y="284"/>
                  </a:lnTo>
                  <a:lnTo>
                    <a:pt x="1024" y="296"/>
                  </a:lnTo>
                  <a:lnTo>
                    <a:pt x="1030" y="306"/>
                  </a:lnTo>
                  <a:lnTo>
                    <a:pt x="1036" y="319"/>
                  </a:lnTo>
                  <a:lnTo>
                    <a:pt x="1040" y="331"/>
                  </a:lnTo>
                  <a:lnTo>
                    <a:pt x="1046" y="343"/>
                  </a:lnTo>
                  <a:lnTo>
                    <a:pt x="1050" y="356"/>
                  </a:lnTo>
                  <a:lnTo>
                    <a:pt x="1055" y="368"/>
                  </a:lnTo>
                  <a:lnTo>
                    <a:pt x="1059" y="381"/>
                  </a:lnTo>
                  <a:lnTo>
                    <a:pt x="1062" y="393"/>
                  </a:lnTo>
                  <a:lnTo>
                    <a:pt x="1067" y="406"/>
                  </a:lnTo>
                  <a:lnTo>
                    <a:pt x="1070" y="419"/>
                  </a:lnTo>
                  <a:lnTo>
                    <a:pt x="1073" y="432"/>
                  </a:lnTo>
                  <a:lnTo>
                    <a:pt x="1075" y="446"/>
                  </a:lnTo>
                  <a:lnTo>
                    <a:pt x="1077" y="459"/>
                  </a:lnTo>
                  <a:lnTo>
                    <a:pt x="1078" y="472"/>
                  </a:lnTo>
                  <a:lnTo>
                    <a:pt x="1080" y="487"/>
                  </a:lnTo>
                  <a:lnTo>
                    <a:pt x="1081" y="500"/>
                  </a:lnTo>
                  <a:lnTo>
                    <a:pt x="1083" y="513"/>
                  </a:lnTo>
                  <a:lnTo>
                    <a:pt x="1083" y="528"/>
                  </a:lnTo>
                  <a:lnTo>
                    <a:pt x="1083" y="541"/>
                  </a:lnTo>
                  <a:close/>
                  <a:moveTo>
                    <a:pt x="541" y="1083"/>
                  </a:moveTo>
                  <a:lnTo>
                    <a:pt x="541" y="1031"/>
                  </a:lnTo>
                  <a:lnTo>
                    <a:pt x="555" y="1031"/>
                  </a:lnTo>
                  <a:lnTo>
                    <a:pt x="566" y="1030"/>
                  </a:lnTo>
                  <a:lnTo>
                    <a:pt x="580" y="1030"/>
                  </a:lnTo>
                  <a:lnTo>
                    <a:pt x="591" y="1028"/>
                  </a:lnTo>
                  <a:lnTo>
                    <a:pt x="605" y="1027"/>
                  </a:lnTo>
                  <a:lnTo>
                    <a:pt x="616" y="1026"/>
                  </a:lnTo>
                  <a:lnTo>
                    <a:pt x="628" y="1024"/>
                  </a:lnTo>
                  <a:lnTo>
                    <a:pt x="640" y="1021"/>
                  </a:lnTo>
                  <a:lnTo>
                    <a:pt x="652" y="1018"/>
                  </a:lnTo>
                  <a:lnTo>
                    <a:pt x="663" y="1015"/>
                  </a:lnTo>
                  <a:lnTo>
                    <a:pt x="675" y="1012"/>
                  </a:lnTo>
                  <a:lnTo>
                    <a:pt x="687" y="1009"/>
                  </a:lnTo>
                  <a:lnTo>
                    <a:pt x="699" y="1005"/>
                  </a:lnTo>
                  <a:lnTo>
                    <a:pt x="711" y="1002"/>
                  </a:lnTo>
                  <a:lnTo>
                    <a:pt x="721" y="998"/>
                  </a:lnTo>
                  <a:lnTo>
                    <a:pt x="733" y="993"/>
                  </a:lnTo>
                  <a:lnTo>
                    <a:pt x="743" y="987"/>
                  </a:lnTo>
                  <a:lnTo>
                    <a:pt x="753" y="983"/>
                  </a:lnTo>
                  <a:lnTo>
                    <a:pt x="765" y="977"/>
                  </a:lnTo>
                  <a:lnTo>
                    <a:pt x="775" y="973"/>
                  </a:lnTo>
                  <a:lnTo>
                    <a:pt x="786" y="967"/>
                  </a:lnTo>
                  <a:lnTo>
                    <a:pt x="796" y="961"/>
                  </a:lnTo>
                  <a:lnTo>
                    <a:pt x="806" y="953"/>
                  </a:lnTo>
                  <a:lnTo>
                    <a:pt x="815" y="948"/>
                  </a:lnTo>
                  <a:lnTo>
                    <a:pt x="825" y="940"/>
                  </a:lnTo>
                  <a:lnTo>
                    <a:pt x="834" y="934"/>
                  </a:lnTo>
                  <a:lnTo>
                    <a:pt x="844" y="927"/>
                  </a:lnTo>
                  <a:lnTo>
                    <a:pt x="853" y="920"/>
                  </a:lnTo>
                  <a:lnTo>
                    <a:pt x="862" y="912"/>
                  </a:lnTo>
                  <a:lnTo>
                    <a:pt x="871" y="903"/>
                  </a:lnTo>
                  <a:lnTo>
                    <a:pt x="880" y="896"/>
                  </a:lnTo>
                  <a:lnTo>
                    <a:pt x="887" y="887"/>
                  </a:lnTo>
                  <a:lnTo>
                    <a:pt x="896" y="880"/>
                  </a:lnTo>
                  <a:lnTo>
                    <a:pt x="905" y="871"/>
                  </a:lnTo>
                  <a:lnTo>
                    <a:pt x="912" y="862"/>
                  </a:lnTo>
                  <a:lnTo>
                    <a:pt x="919" y="853"/>
                  </a:lnTo>
                  <a:lnTo>
                    <a:pt x="927" y="843"/>
                  </a:lnTo>
                  <a:lnTo>
                    <a:pt x="934" y="834"/>
                  </a:lnTo>
                  <a:lnTo>
                    <a:pt x="942" y="825"/>
                  </a:lnTo>
                  <a:lnTo>
                    <a:pt x="947" y="815"/>
                  </a:lnTo>
                  <a:lnTo>
                    <a:pt x="955" y="805"/>
                  </a:lnTo>
                  <a:lnTo>
                    <a:pt x="961" y="796"/>
                  </a:lnTo>
                  <a:lnTo>
                    <a:pt x="967" y="786"/>
                  </a:lnTo>
                  <a:lnTo>
                    <a:pt x="972" y="775"/>
                  </a:lnTo>
                  <a:lnTo>
                    <a:pt x="978" y="765"/>
                  </a:lnTo>
                  <a:lnTo>
                    <a:pt x="983" y="753"/>
                  </a:lnTo>
                  <a:lnTo>
                    <a:pt x="989" y="743"/>
                  </a:lnTo>
                  <a:lnTo>
                    <a:pt x="993" y="733"/>
                  </a:lnTo>
                  <a:lnTo>
                    <a:pt x="997" y="721"/>
                  </a:lnTo>
                  <a:lnTo>
                    <a:pt x="1002" y="709"/>
                  </a:lnTo>
                  <a:lnTo>
                    <a:pt x="1005" y="699"/>
                  </a:lnTo>
                  <a:lnTo>
                    <a:pt x="1009" y="687"/>
                  </a:lnTo>
                  <a:lnTo>
                    <a:pt x="1012" y="675"/>
                  </a:lnTo>
                  <a:lnTo>
                    <a:pt x="1017" y="664"/>
                  </a:lnTo>
                  <a:lnTo>
                    <a:pt x="1018" y="652"/>
                  </a:lnTo>
                  <a:lnTo>
                    <a:pt x="1021" y="640"/>
                  </a:lnTo>
                  <a:lnTo>
                    <a:pt x="1024" y="628"/>
                  </a:lnTo>
                  <a:lnTo>
                    <a:pt x="1025" y="616"/>
                  </a:lnTo>
                  <a:lnTo>
                    <a:pt x="1027" y="605"/>
                  </a:lnTo>
                  <a:lnTo>
                    <a:pt x="1028" y="591"/>
                  </a:lnTo>
                  <a:lnTo>
                    <a:pt x="1030" y="580"/>
                  </a:lnTo>
                  <a:lnTo>
                    <a:pt x="1031" y="566"/>
                  </a:lnTo>
                  <a:lnTo>
                    <a:pt x="1031" y="555"/>
                  </a:lnTo>
                  <a:lnTo>
                    <a:pt x="1031" y="541"/>
                  </a:lnTo>
                  <a:lnTo>
                    <a:pt x="1083" y="541"/>
                  </a:lnTo>
                  <a:lnTo>
                    <a:pt x="1083" y="556"/>
                  </a:lnTo>
                  <a:lnTo>
                    <a:pt x="1083" y="569"/>
                  </a:lnTo>
                  <a:lnTo>
                    <a:pt x="1081" y="583"/>
                  </a:lnTo>
                  <a:lnTo>
                    <a:pt x="1080" y="597"/>
                  </a:lnTo>
                  <a:lnTo>
                    <a:pt x="1078" y="611"/>
                  </a:lnTo>
                  <a:lnTo>
                    <a:pt x="1077" y="624"/>
                  </a:lnTo>
                  <a:lnTo>
                    <a:pt x="1075" y="637"/>
                  </a:lnTo>
                  <a:lnTo>
                    <a:pt x="1073" y="650"/>
                  </a:lnTo>
                  <a:lnTo>
                    <a:pt x="1070" y="664"/>
                  </a:lnTo>
                  <a:lnTo>
                    <a:pt x="1067" y="677"/>
                  </a:lnTo>
                  <a:lnTo>
                    <a:pt x="1062" y="690"/>
                  </a:lnTo>
                  <a:lnTo>
                    <a:pt x="1059" y="703"/>
                  </a:lnTo>
                  <a:lnTo>
                    <a:pt x="1055" y="715"/>
                  </a:lnTo>
                  <a:lnTo>
                    <a:pt x="1050" y="728"/>
                  </a:lnTo>
                  <a:lnTo>
                    <a:pt x="1046" y="740"/>
                  </a:lnTo>
                  <a:lnTo>
                    <a:pt x="1040" y="752"/>
                  </a:lnTo>
                  <a:lnTo>
                    <a:pt x="1036" y="765"/>
                  </a:lnTo>
                  <a:lnTo>
                    <a:pt x="1030" y="777"/>
                  </a:lnTo>
                  <a:lnTo>
                    <a:pt x="1024" y="789"/>
                  </a:lnTo>
                  <a:lnTo>
                    <a:pt x="1018" y="800"/>
                  </a:lnTo>
                  <a:lnTo>
                    <a:pt x="1012" y="811"/>
                  </a:lnTo>
                  <a:lnTo>
                    <a:pt x="1005" y="822"/>
                  </a:lnTo>
                  <a:lnTo>
                    <a:pt x="997" y="834"/>
                  </a:lnTo>
                  <a:lnTo>
                    <a:pt x="990" y="845"/>
                  </a:lnTo>
                  <a:lnTo>
                    <a:pt x="983" y="855"/>
                  </a:lnTo>
                  <a:lnTo>
                    <a:pt x="975" y="865"/>
                  </a:lnTo>
                  <a:lnTo>
                    <a:pt x="968" y="875"/>
                  </a:lnTo>
                  <a:lnTo>
                    <a:pt x="959" y="886"/>
                  </a:lnTo>
                  <a:lnTo>
                    <a:pt x="952" y="896"/>
                  </a:lnTo>
                  <a:lnTo>
                    <a:pt x="943" y="906"/>
                  </a:lnTo>
                  <a:lnTo>
                    <a:pt x="934" y="915"/>
                  </a:lnTo>
                  <a:lnTo>
                    <a:pt x="925" y="924"/>
                  </a:lnTo>
                  <a:lnTo>
                    <a:pt x="915" y="934"/>
                  </a:lnTo>
                  <a:lnTo>
                    <a:pt x="906" y="943"/>
                  </a:lnTo>
                  <a:lnTo>
                    <a:pt x="896" y="950"/>
                  </a:lnTo>
                  <a:lnTo>
                    <a:pt x="886" y="959"/>
                  </a:lnTo>
                  <a:lnTo>
                    <a:pt x="877" y="968"/>
                  </a:lnTo>
                  <a:lnTo>
                    <a:pt x="865" y="975"/>
                  </a:lnTo>
                  <a:lnTo>
                    <a:pt x="855" y="983"/>
                  </a:lnTo>
                  <a:lnTo>
                    <a:pt x="844" y="990"/>
                  </a:lnTo>
                  <a:lnTo>
                    <a:pt x="834" y="998"/>
                  </a:lnTo>
                  <a:lnTo>
                    <a:pt x="822" y="1005"/>
                  </a:lnTo>
                  <a:lnTo>
                    <a:pt x="811" y="1011"/>
                  </a:lnTo>
                  <a:lnTo>
                    <a:pt x="800" y="1018"/>
                  </a:lnTo>
                  <a:lnTo>
                    <a:pt x="789" y="1024"/>
                  </a:lnTo>
                  <a:lnTo>
                    <a:pt x="777" y="1030"/>
                  </a:lnTo>
                  <a:lnTo>
                    <a:pt x="765" y="1036"/>
                  </a:lnTo>
                  <a:lnTo>
                    <a:pt x="752" y="1040"/>
                  </a:lnTo>
                  <a:lnTo>
                    <a:pt x="740" y="1046"/>
                  </a:lnTo>
                  <a:lnTo>
                    <a:pt x="728" y="1051"/>
                  </a:lnTo>
                  <a:lnTo>
                    <a:pt x="715" y="1055"/>
                  </a:lnTo>
                  <a:lnTo>
                    <a:pt x="703" y="1059"/>
                  </a:lnTo>
                  <a:lnTo>
                    <a:pt x="690" y="1062"/>
                  </a:lnTo>
                  <a:lnTo>
                    <a:pt x="677" y="1067"/>
                  </a:lnTo>
                  <a:lnTo>
                    <a:pt x="663" y="1070"/>
                  </a:lnTo>
                  <a:lnTo>
                    <a:pt x="650" y="1073"/>
                  </a:lnTo>
                  <a:lnTo>
                    <a:pt x="637" y="1074"/>
                  </a:lnTo>
                  <a:lnTo>
                    <a:pt x="624" y="1077"/>
                  </a:lnTo>
                  <a:lnTo>
                    <a:pt x="610" y="1079"/>
                  </a:lnTo>
                  <a:lnTo>
                    <a:pt x="597" y="1080"/>
                  </a:lnTo>
                  <a:lnTo>
                    <a:pt x="584" y="1081"/>
                  </a:lnTo>
                  <a:lnTo>
                    <a:pt x="569" y="1083"/>
                  </a:lnTo>
                  <a:lnTo>
                    <a:pt x="556" y="1083"/>
                  </a:lnTo>
                  <a:lnTo>
                    <a:pt x="541" y="1083"/>
                  </a:lnTo>
                  <a:close/>
                  <a:moveTo>
                    <a:pt x="0" y="541"/>
                  </a:moveTo>
                  <a:lnTo>
                    <a:pt x="53" y="541"/>
                  </a:lnTo>
                  <a:lnTo>
                    <a:pt x="53" y="555"/>
                  </a:lnTo>
                  <a:lnTo>
                    <a:pt x="53" y="566"/>
                  </a:lnTo>
                  <a:lnTo>
                    <a:pt x="54" y="580"/>
                  </a:lnTo>
                  <a:lnTo>
                    <a:pt x="54" y="591"/>
                  </a:lnTo>
                  <a:lnTo>
                    <a:pt x="56" y="605"/>
                  </a:lnTo>
                  <a:lnTo>
                    <a:pt x="57" y="616"/>
                  </a:lnTo>
                  <a:lnTo>
                    <a:pt x="60" y="628"/>
                  </a:lnTo>
                  <a:lnTo>
                    <a:pt x="61" y="640"/>
                  </a:lnTo>
                  <a:lnTo>
                    <a:pt x="64" y="652"/>
                  </a:lnTo>
                  <a:lnTo>
                    <a:pt x="67" y="664"/>
                  </a:lnTo>
                  <a:lnTo>
                    <a:pt x="70" y="675"/>
                  </a:lnTo>
                  <a:lnTo>
                    <a:pt x="75" y="687"/>
                  </a:lnTo>
                  <a:lnTo>
                    <a:pt x="78" y="699"/>
                  </a:lnTo>
                  <a:lnTo>
                    <a:pt x="82" y="709"/>
                  </a:lnTo>
                  <a:lnTo>
                    <a:pt x="87" y="721"/>
                  </a:lnTo>
                  <a:lnTo>
                    <a:pt x="91" y="733"/>
                  </a:lnTo>
                  <a:lnTo>
                    <a:pt x="95" y="743"/>
                  </a:lnTo>
                  <a:lnTo>
                    <a:pt x="100" y="753"/>
                  </a:lnTo>
                  <a:lnTo>
                    <a:pt x="106" y="765"/>
                  </a:lnTo>
                  <a:lnTo>
                    <a:pt x="112" y="775"/>
                  </a:lnTo>
                  <a:lnTo>
                    <a:pt x="117" y="786"/>
                  </a:lnTo>
                  <a:lnTo>
                    <a:pt x="123" y="796"/>
                  </a:lnTo>
                  <a:lnTo>
                    <a:pt x="129" y="805"/>
                  </a:lnTo>
                  <a:lnTo>
                    <a:pt x="135" y="815"/>
                  </a:lnTo>
                  <a:lnTo>
                    <a:pt x="142" y="825"/>
                  </a:lnTo>
                  <a:lnTo>
                    <a:pt x="150" y="834"/>
                  </a:lnTo>
                  <a:lnTo>
                    <a:pt x="157" y="843"/>
                  </a:lnTo>
                  <a:lnTo>
                    <a:pt x="165" y="853"/>
                  </a:lnTo>
                  <a:lnTo>
                    <a:pt x="172" y="862"/>
                  </a:lnTo>
                  <a:lnTo>
                    <a:pt x="179" y="871"/>
                  </a:lnTo>
                  <a:lnTo>
                    <a:pt x="187" y="880"/>
                  </a:lnTo>
                  <a:lnTo>
                    <a:pt x="195" y="887"/>
                  </a:lnTo>
                  <a:lnTo>
                    <a:pt x="204" y="896"/>
                  </a:lnTo>
                  <a:lnTo>
                    <a:pt x="213" y="903"/>
                  </a:lnTo>
                  <a:lnTo>
                    <a:pt x="222" y="912"/>
                  </a:lnTo>
                  <a:lnTo>
                    <a:pt x="231" y="920"/>
                  </a:lnTo>
                  <a:lnTo>
                    <a:pt x="240" y="927"/>
                  </a:lnTo>
                  <a:lnTo>
                    <a:pt x="248" y="934"/>
                  </a:lnTo>
                  <a:lnTo>
                    <a:pt x="259" y="940"/>
                  </a:lnTo>
                  <a:lnTo>
                    <a:pt x="268" y="948"/>
                  </a:lnTo>
                  <a:lnTo>
                    <a:pt x="278" y="953"/>
                  </a:lnTo>
                  <a:lnTo>
                    <a:pt x="288" y="961"/>
                  </a:lnTo>
                  <a:lnTo>
                    <a:pt x="298" y="967"/>
                  </a:lnTo>
                  <a:lnTo>
                    <a:pt x="309" y="973"/>
                  </a:lnTo>
                  <a:lnTo>
                    <a:pt x="319" y="977"/>
                  </a:lnTo>
                  <a:lnTo>
                    <a:pt x="329" y="983"/>
                  </a:lnTo>
                  <a:lnTo>
                    <a:pt x="340" y="987"/>
                  </a:lnTo>
                  <a:lnTo>
                    <a:pt x="351" y="993"/>
                  </a:lnTo>
                  <a:lnTo>
                    <a:pt x="362" y="998"/>
                  </a:lnTo>
                  <a:lnTo>
                    <a:pt x="373" y="1002"/>
                  </a:lnTo>
                  <a:lnTo>
                    <a:pt x="385" y="1005"/>
                  </a:lnTo>
                  <a:lnTo>
                    <a:pt x="396" y="1009"/>
                  </a:lnTo>
                  <a:lnTo>
                    <a:pt x="407" y="1012"/>
                  </a:lnTo>
                  <a:lnTo>
                    <a:pt x="419" y="1015"/>
                  </a:lnTo>
                  <a:lnTo>
                    <a:pt x="431" y="1018"/>
                  </a:lnTo>
                  <a:lnTo>
                    <a:pt x="443" y="1021"/>
                  </a:lnTo>
                  <a:lnTo>
                    <a:pt x="454" y="1024"/>
                  </a:lnTo>
                  <a:lnTo>
                    <a:pt x="468" y="1026"/>
                  </a:lnTo>
                  <a:lnTo>
                    <a:pt x="479" y="1027"/>
                  </a:lnTo>
                  <a:lnTo>
                    <a:pt x="491" y="1028"/>
                  </a:lnTo>
                  <a:lnTo>
                    <a:pt x="504" y="1030"/>
                  </a:lnTo>
                  <a:lnTo>
                    <a:pt x="516" y="1030"/>
                  </a:lnTo>
                  <a:lnTo>
                    <a:pt x="529" y="1031"/>
                  </a:lnTo>
                  <a:lnTo>
                    <a:pt x="541" y="1031"/>
                  </a:lnTo>
                  <a:lnTo>
                    <a:pt x="541" y="1083"/>
                  </a:lnTo>
                  <a:lnTo>
                    <a:pt x="528" y="1083"/>
                  </a:lnTo>
                  <a:lnTo>
                    <a:pt x="513" y="1083"/>
                  </a:lnTo>
                  <a:lnTo>
                    <a:pt x="500" y="1081"/>
                  </a:lnTo>
                  <a:lnTo>
                    <a:pt x="487" y="1080"/>
                  </a:lnTo>
                  <a:lnTo>
                    <a:pt x="472" y="1079"/>
                  </a:lnTo>
                  <a:lnTo>
                    <a:pt x="459" y="1077"/>
                  </a:lnTo>
                  <a:lnTo>
                    <a:pt x="446" y="1074"/>
                  </a:lnTo>
                  <a:lnTo>
                    <a:pt x="432" y="1073"/>
                  </a:lnTo>
                  <a:lnTo>
                    <a:pt x="419" y="1070"/>
                  </a:lnTo>
                  <a:lnTo>
                    <a:pt x="406" y="1067"/>
                  </a:lnTo>
                  <a:lnTo>
                    <a:pt x="394" y="1062"/>
                  </a:lnTo>
                  <a:lnTo>
                    <a:pt x="381" y="1059"/>
                  </a:lnTo>
                  <a:lnTo>
                    <a:pt x="368" y="1055"/>
                  </a:lnTo>
                  <a:lnTo>
                    <a:pt x="356" y="1051"/>
                  </a:lnTo>
                  <a:lnTo>
                    <a:pt x="343" y="1046"/>
                  </a:lnTo>
                  <a:lnTo>
                    <a:pt x="331" y="1040"/>
                  </a:lnTo>
                  <a:lnTo>
                    <a:pt x="319" y="1036"/>
                  </a:lnTo>
                  <a:lnTo>
                    <a:pt x="307" y="1030"/>
                  </a:lnTo>
                  <a:lnTo>
                    <a:pt x="295" y="1024"/>
                  </a:lnTo>
                  <a:lnTo>
                    <a:pt x="284" y="1018"/>
                  </a:lnTo>
                  <a:lnTo>
                    <a:pt x="272" y="1011"/>
                  </a:lnTo>
                  <a:lnTo>
                    <a:pt x="260" y="1005"/>
                  </a:lnTo>
                  <a:lnTo>
                    <a:pt x="250" y="998"/>
                  </a:lnTo>
                  <a:lnTo>
                    <a:pt x="238" y="990"/>
                  </a:lnTo>
                  <a:lnTo>
                    <a:pt x="228" y="983"/>
                  </a:lnTo>
                  <a:lnTo>
                    <a:pt x="217" y="975"/>
                  </a:lnTo>
                  <a:lnTo>
                    <a:pt x="207" y="968"/>
                  </a:lnTo>
                  <a:lnTo>
                    <a:pt x="197" y="959"/>
                  </a:lnTo>
                  <a:lnTo>
                    <a:pt x="187" y="950"/>
                  </a:lnTo>
                  <a:lnTo>
                    <a:pt x="178" y="943"/>
                  </a:lnTo>
                  <a:lnTo>
                    <a:pt x="167" y="934"/>
                  </a:lnTo>
                  <a:lnTo>
                    <a:pt x="159" y="924"/>
                  </a:lnTo>
                  <a:lnTo>
                    <a:pt x="150" y="915"/>
                  </a:lnTo>
                  <a:lnTo>
                    <a:pt x="141" y="906"/>
                  </a:lnTo>
                  <a:lnTo>
                    <a:pt x="132" y="896"/>
                  </a:lnTo>
                  <a:lnTo>
                    <a:pt x="123" y="886"/>
                  </a:lnTo>
                  <a:lnTo>
                    <a:pt x="116" y="875"/>
                  </a:lnTo>
                  <a:lnTo>
                    <a:pt x="107" y="865"/>
                  </a:lnTo>
                  <a:lnTo>
                    <a:pt x="100" y="855"/>
                  </a:lnTo>
                  <a:lnTo>
                    <a:pt x="92" y="845"/>
                  </a:lnTo>
                  <a:lnTo>
                    <a:pt x="85" y="834"/>
                  </a:lnTo>
                  <a:lnTo>
                    <a:pt x="79" y="822"/>
                  </a:lnTo>
                  <a:lnTo>
                    <a:pt x="72" y="811"/>
                  </a:lnTo>
                  <a:lnTo>
                    <a:pt x="66" y="800"/>
                  </a:lnTo>
                  <a:lnTo>
                    <a:pt x="59" y="789"/>
                  </a:lnTo>
                  <a:lnTo>
                    <a:pt x="54" y="777"/>
                  </a:lnTo>
                  <a:lnTo>
                    <a:pt x="48" y="765"/>
                  </a:lnTo>
                  <a:lnTo>
                    <a:pt x="42" y="752"/>
                  </a:lnTo>
                  <a:lnTo>
                    <a:pt x="38" y="740"/>
                  </a:lnTo>
                  <a:lnTo>
                    <a:pt x="34" y="728"/>
                  </a:lnTo>
                  <a:lnTo>
                    <a:pt x="29" y="715"/>
                  </a:lnTo>
                  <a:lnTo>
                    <a:pt x="25" y="703"/>
                  </a:lnTo>
                  <a:lnTo>
                    <a:pt x="20" y="690"/>
                  </a:lnTo>
                  <a:lnTo>
                    <a:pt x="17" y="677"/>
                  </a:lnTo>
                  <a:lnTo>
                    <a:pt x="14" y="664"/>
                  </a:lnTo>
                  <a:lnTo>
                    <a:pt x="11" y="650"/>
                  </a:lnTo>
                  <a:lnTo>
                    <a:pt x="9" y="637"/>
                  </a:lnTo>
                  <a:lnTo>
                    <a:pt x="6" y="624"/>
                  </a:lnTo>
                  <a:lnTo>
                    <a:pt x="4" y="611"/>
                  </a:lnTo>
                  <a:lnTo>
                    <a:pt x="3" y="597"/>
                  </a:lnTo>
                  <a:lnTo>
                    <a:pt x="1" y="583"/>
                  </a:lnTo>
                  <a:lnTo>
                    <a:pt x="1" y="569"/>
                  </a:lnTo>
                  <a:lnTo>
                    <a:pt x="0" y="556"/>
                  </a:lnTo>
                  <a:lnTo>
                    <a:pt x="0" y="541"/>
                  </a:lnTo>
                  <a:close/>
                  <a:moveTo>
                    <a:pt x="541" y="0"/>
                  </a:moveTo>
                  <a:lnTo>
                    <a:pt x="541" y="51"/>
                  </a:lnTo>
                  <a:lnTo>
                    <a:pt x="529" y="51"/>
                  </a:lnTo>
                  <a:lnTo>
                    <a:pt x="516" y="53"/>
                  </a:lnTo>
                  <a:lnTo>
                    <a:pt x="504" y="53"/>
                  </a:lnTo>
                  <a:lnTo>
                    <a:pt x="491" y="54"/>
                  </a:lnTo>
                  <a:lnTo>
                    <a:pt x="479" y="56"/>
                  </a:lnTo>
                  <a:lnTo>
                    <a:pt x="468" y="57"/>
                  </a:lnTo>
                  <a:lnTo>
                    <a:pt x="454" y="60"/>
                  </a:lnTo>
                  <a:lnTo>
                    <a:pt x="443" y="62"/>
                  </a:lnTo>
                  <a:lnTo>
                    <a:pt x="431" y="65"/>
                  </a:lnTo>
                  <a:lnTo>
                    <a:pt x="419" y="68"/>
                  </a:lnTo>
                  <a:lnTo>
                    <a:pt x="407" y="70"/>
                  </a:lnTo>
                  <a:lnTo>
                    <a:pt x="396" y="73"/>
                  </a:lnTo>
                  <a:lnTo>
                    <a:pt x="385" y="78"/>
                  </a:lnTo>
                  <a:lnTo>
                    <a:pt x="373" y="82"/>
                  </a:lnTo>
                  <a:lnTo>
                    <a:pt x="362" y="85"/>
                  </a:lnTo>
                  <a:lnTo>
                    <a:pt x="351" y="90"/>
                  </a:lnTo>
                  <a:lnTo>
                    <a:pt x="340" y="96"/>
                  </a:lnTo>
                  <a:lnTo>
                    <a:pt x="329" y="100"/>
                  </a:lnTo>
                  <a:lnTo>
                    <a:pt x="319" y="106"/>
                  </a:lnTo>
                  <a:lnTo>
                    <a:pt x="309" y="110"/>
                  </a:lnTo>
                  <a:lnTo>
                    <a:pt x="298" y="116"/>
                  </a:lnTo>
                  <a:lnTo>
                    <a:pt x="288" y="122"/>
                  </a:lnTo>
                  <a:lnTo>
                    <a:pt x="278" y="129"/>
                  </a:lnTo>
                  <a:lnTo>
                    <a:pt x="268" y="135"/>
                  </a:lnTo>
                  <a:lnTo>
                    <a:pt x="259" y="143"/>
                  </a:lnTo>
                  <a:lnTo>
                    <a:pt x="248" y="148"/>
                  </a:lnTo>
                  <a:lnTo>
                    <a:pt x="240" y="156"/>
                  </a:lnTo>
                  <a:lnTo>
                    <a:pt x="231" y="163"/>
                  </a:lnTo>
                  <a:lnTo>
                    <a:pt x="222" y="171"/>
                  </a:lnTo>
                  <a:lnTo>
                    <a:pt x="213" y="179"/>
                  </a:lnTo>
                  <a:lnTo>
                    <a:pt x="204" y="187"/>
                  </a:lnTo>
                  <a:lnTo>
                    <a:pt x="195" y="196"/>
                  </a:lnTo>
                  <a:lnTo>
                    <a:pt x="187" y="204"/>
                  </a:lnTo>
                  <a:lnTo>
                    <a:pt x="179" y="212"/>
                  </a:lnTo>
                  <a:lnTo>
                    <a:pt x="172" y="221"/>
                  </a:lnTo>
                  <a:lnTo>
                    <a:pt x="165" y="229"/>
                  </a:lnTo>
                  <a:lnTo>
                    <a:pt x="157" y="240"/>
                  </a:lnTo>
                  <a:lnTo>
                    <a:pt x="150" y="249"/>
                  </a:lnTo>
                  <a:lnTo>
                    <a:pt x="142" y="257"/>
                  </a:lnTo>
                  <a:lnTo>
                    <a:pt x="135" y="268"/>
                  </a:lnTo>
                  <a:lnTo>
                    <a:pt x="129" y="278"/>
                  </a:lnTo>
                  <a:lnTo>
                    <a:pt x="123" y="288"/>
                  </a:lnTo>
                  <a:lnTo>
                    <a:pt x="117" y="297"/>
                  </a:lnTo>
                  <a:lnTo>
                    <a:pt x="112" y="309"/>
                  </a:lnTo>
                  <a:lnTo>
                    <a:pt x="106" y="319"/>
                  </a:lnTo>
                  <a:lnTo>
                    <a:pt x="100" y="329"/>
                  </a:lnTo>
                  <a:lnTo>
                    <a:pt x="95" y="340"/>
                  </a:lnTo>
                  <a:lnTo>
                    <a:pt x="91" y="352"/>
                  </a:lnTo>
                  <a:lnTo>
                    <a:pt x="87" y="362"/>
                  </a:lnTo>
                  <a:lnTo>
                    <a:pt x="82" y="374"/>
                  </a:lnTo>
                  <a:lnTo>
                    <a:pt x="78" y="384"/>
                  </a:lnTo>
                  <a:lnTo>
                    <a:pt x="75" y="396"/>
                  </a:lnTo>
                  <a:lnTo>
                    <a:pt x="70" y="407"/>
                  </a:lnTo>
                  <a:lnTo>
                    <a:pt x="67" y="419"/>
                  </a:lnTo>
                  <a:lnTo>
                    <a:pt x="64" y="431"/>
                  </a:lnTo>
                  <a:lnTo>
                    <a:pt x="61" y="443"/>
                  </a:lnTo>
                  <a:lnTo>
                    <a:pt x="60" y="455"/>
                  </a:lnTo>
                  <a:lnTo>
                    <a:pt x="57" y="466"/>
                  </a:lnTo>
                  <a:lnTo>
                    <a:pt x="56" y="480"/>
                  </a:lnTo>
                  <a:lnTo>
                    <a:pt x="54" y="491"/>
                  </a:lnTo>
                  <a:lnTo>
                    <a:pt x="54" y="503"/>
                  </a:lnTo>
                  <a:lnTo>
                    <a:pt x="53" y="516"/>
                  </a:lnTo>
                  <a:lnTo>
                    <a:pt x="53" y="528"/>
                  </a:lnTo>
                  <a:lnTo>
                    <a:pt x="53" y="541"/>
                  </a:lnTo>
                  <a:lnTo>
                    <a:pt x="0" y="541"/>
                  </a:lnTo>
                  <a:lnTo>
                    <a:pt x="0" y="528"/>
                  </a:lnTo>
                  <a:lnTo>
                    <a:pt x="1" y="513"/>
                  </a:lnTo>
                  <a:lnTo>
                    <a:pt x="1" y="500"/>
                  </a:lnTo>
                  <a:lnTo>
                    <a:pt x="3" y="487"/>
                  </a:lnTo>
                  <a:lnTo>
                    <a:pt x="4" y="472"/>
                  </a:lnTo>
                  <a:lnTo>
                    <a:pt x="6" y="459"/>
                  </a:lnTo>
                  <a:lnTo>
                    <a:pt x="9" y="446"/>
                  </a:lnTo>
                  <a:lnTo>
                    <a:pt x="11" y="432"/>
                  </a:lnTo>
                  <a:lnTo>
                    <a:pt x="14" y="419"/>
                  </a:lnTo>
                  <a:lnTo>
                    <a:pt x="17" y="406"/>
                  </a:lnTo>
                  <a:lnTo>
                    <a:pt x="20" y="393"/>
                  </a:lnTo>
                  <a:lnTo>
                    <a:pt x="25" y="381"/>
                  </a:lnTo>
                  <a:lnTo>
                    <a:pt x="29" y="368"/>
                  </a:lnTo>
                  <a:lnTo>
                    <a:pt x="34" y="356"/>
                  </a:lnTo>
                  <a:lnTo>
                    <a:pt x="38" y="343"/>
                  </a:lnTo>
                  <a:lnTo>
                    <a:pt x="42" y="331"/>
                  </a:lnTo>
                  <a:lnTo>
                    <a:pt x="48" y="319"/>
                  </a:lnTo>
                  <a:lnTo>
                    <a:pt x="54" y="306"/>
                  </a:lnTo>
                  <a:lnTo>
                    <a:pt x="59" y="296"/>
                  </a:lnTo>
                  <a:lnTo>
                    <a:pt x="66" y="284"/>
                  </a:lnTo>
                  <a:lnTo>
                    <a:pt x="72" y="272"/>
                  </a:lnTo>
                  <a:lnTo>
                    <a:pt x="79" y="260"/>
                  </a:lnTo>
                  <a:lnTo>
                    <a:pt x="85" y="250"/>
                  </a:lnTo>
                  <a:lnTo>
                    <a:pt x="92" y="238"/>
                  </a:lnTo>
                  <a:lnTo>
                    <a:pt x="100" y="228"/>
                  </a:lnTo>
                  <a:lnTo>
                    <a:pt x="107" y="218"/>
                  </a:lnTo>
                  <a:lnTo>
                    <a:pt x="116" y="207"/>
                  </a:lnTo>
                  <a:lnTo>
                    <a:pt x="123" y="197"/>
                  </a:lnTo>
                  <a:lnTo>
                    <a:pt x="132" y="187"/>
                  </a:lnTo>
                  <a:lnTo>
                    <a:pt x="141" y="178"/>
                  </a:lnTo>
                  <a:lnTo>
                    <a:pt x="150" y="168"/>
                  </a:lnTo>
                  <a:lnTo>
                    <a:pt x="159" y="159"/>
                  </a:lnTo>
                  <a:lnTo>
                    <a:pt x="167" y="150"/>
                  </a:lnTo>
                  <a:lnTo>
                    <a:pt x="178" y="141"/>
                  </a:lnTo>
                  <a:lnTo>
                    <a:pt x="187" y="132"/>
                  </a:lnTo>
                  <a:lnTo>
                    <a:pt x="197" y="123"/>
                  </a:lnTo>
                  <a:lnTo>
                    <a:pt x="207" y="115"/>
                  </a:lnTo>
                  <a:lnTo>
                    <a:pt x="217" y="107"/>
                  </a:lnTo>
                  <a:lnTo>
                    <a:pt x="228" y="100"/>
                  </a:lnTo>
                  <a:lnTo>
                    <a:pt x="238" y="93"/>
                  </a:lnTo>
                  <a:lnTo>
                    <a:pt x="250" y="85"/>
                  </a:lnTo>
                  <a:lnTo>
                    <a:pt x="260" y="78"/>
                  </a:lnTo>
                  <a:lnTo>
                    <a:pt x="272" y="72"/>
                  </a:lnTo>
                  <a:lnTo>
                    <a:pt x="284" y="65"/>
                  </a:lnTo>
                  <a:lnTo>
                    <a:pt x="295" y="59"/>
                  </a:lnTo>
                  <a:lnTo>
                    <a:pt x="307" y="53"/>
                  </a:lnTo>
                  <a:lnTo>
                    <a:pt x="319" y="47"/>
                  </a:lnTo>
                  <a:lnTo>
                    <a:pt x="331" y="43"/>
                  </a:lnTo>
                  <a:lnTo>
                    <a:pt x="343" y="37"/>
                  </a:lnTo>
                  <a:lnTo>
                    <a:pt x="356" y="32"/>
                  </a:lnTo>
                  <a:lnTo>
                    <a:pt x="368" y="28"/>
                  </a:lnTo>
                  <a:lnTo>
                    <a:pt x="381" y="25"/>
                  </a:lnTo>
                  <a:lnTo>
                    <a:pt x="394" y="20"/>
                  </a:lnTo>
                  <a:lnTo>
                    <a:pt x="406" y="18"/>
                  </a:lnTo>
                  <a:lnTo>
                    <a:pt x="419" y="13"/>
                  </a:lnTo>
                  <a:lnTo>
                    <a:pt x="432" y="10"/>
                  </a:lnTo>
                  <a:lnTo>
                    <a:pt x="446" y="9"/>
                  </a:lnTo>
                  <a:lnTo>
                    <a:pt x="459" y="6"/>
                  </a:lnTo>
                  <a:lnTo>
                    <a:pt x="472" y="4"/>
                  </a:lnTo>
                  <a:lnTo>
                    <a:pt x="487" y="3"/>
                  </a:lnTo>
                  <a:lnTo>
                    <a:pt x="500" y="1"/>
                  </a:lnTo>
                  <a:lnTo>
                    <a:pt x="513" y="0"/>
                  </a:lnTo>
                  <a:lnTo>
                    <a:pt x="528" y="0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5" name="Freeform 18"/>
            <p:cNvSpPr>
              <a:spLocks noEditPoints="1"/>
            </p:cNvSpPr>
            <p:nvPr/>
          </p:nvSpPr>
          <p:spPr bwMode="auto">
            <a:xfrm>
              <a:off x="2597" y="2048"/>
              <a:ext cx="1077" cy="1079"/>
            </a:xfrm>
            <a:custGeom>
              <a:avLst/>
              <a:gdLst>
                <a:gd name="T0" fmla="*/ 1018 w 1077"/>
                <a:gd name="T1" fmla="*/ 453 h 1079"/>
                <a:gd name="T2" fmla="*/ 987 w 1077"/>
                <a:gd name="T3" fmla="*/ 349 h 1079"/>
                <a:gd name="T4" fmla="*/ 936 w 1077"/>
                <a:gd name="T5" fmla="*/ 257 h 1079"/>
                <a:gd name="T6" fmla="*/ 867 w 1077"/>
                <a:gd name="T7" fmla="*/ 178 h 1079"/>
                <a:gd name="T8" fmla="*/ 781 w 1077"/>
                <a:gd name="T9" fmla="*/ 116 h 1079"/>
                <a:gd name="T10" fmla="*/ 684 w 1077"/>
                <a:gd name="T11" fmla="*/ 73 h 1079"/>
                <a:gd name="T12" fmla="*/ 577 w 1077"/>
                <a:gd name="T13" fmla="*/ 53 h 1079"/>
                <a:gd name="T14" fmla="*/ 608 w 1077"/>
                <a:gd name="T15" fmla="*/ 4 h 1079"/>
                <a:gd name="T16" fmla="*/ 724 w 1077"/>
                <a:gd name="T17" fmla="*/ 32 h 1079"/>
                <a:gd name="T18" fmla="*/ 830 w 1077"/>
                <a:gd name="T19" fmla="*/ 85 h 1079"/>
                <a:gd name="T20" fmla="*/ 920 w 1077"/>
                <a:gd name="T21" fmla="*/ 157 h 1079"/>
                <a:gd name="T22" fmla="*/ 993 w 1077"/>
                <a:gd name="T23" fmla="*/ 249 h 1079"/>
                <a:gd name="T24" fmla="*/ 1045 w 1077"/>
                <a:gd name="T25" fmla="*/ 353 h 1079"/>
                <a:gd name="T26" fmla="*/ 1073 w 1077"/>
                <a:gd name="T27" fmla="*/ 471 h 1079"/>
                <a:gd name="T28" fmla="*/ 564 w 1077"/>
                <a:gd name="T29" fmla="*/ 1026 h 1079"/>
                <a:gd name="T30" fmla="*/ 672 w 1077"/>
                <a:gd name="T31" fmla="*/ 1008 h 1079"/>
                <a:gd name="T32" fmla="*/ 771 w 1077"/>
                <a:gd name="T33" fmla="*/ 967 h 1079"/>
                <a:gd name="T34" fmla="*/ 858 w 1077"/>
                <a:gd name="T35" fmla="*/ 908 h 1079"/>
                <a:gd name="T36" fmla="*/ 929 w 1077"/>
                <a:gd name="T37" fmla="*/ 830 h 1079"/>
                <a:gd name="T38" fmla="*/ 983 w 1077"/>
                <a:gd name="T39" fmla="*/ 740 h 1079"/>
                <a:gd name="T40" fmla="*/ 1015 w 1077"/>
                <a:gd name="T41" fmla="*/ 637 h 1079"/>
                <a:gd name="T42" fmla="*/ 1077 w 1077"/>
                <a:gd name="T43" fmla="*/ 538 h 1079"/>
                <a:gd name="T44" fmla="*/ 1064 w 1077"/>
                <a:gd name="T45" fmla="*/ 661 h 1079"/>
                <a:gd name="T46" fmla="*/ 1024 w 1077"/>
                <a:gd name="T47" fmla="*/ 772 h 1079"/>
                <a:gd name="T48" fmla="*/ 962 w 1077"/>
                <a:gd name="T49" fmla="*/ 871 h 1079"/>
                <a:gd name="T50" fmla="*/ 881 w 1077"/>
                <a:gd name="T51" fmla="*/ 955 h 1079"/>
                <a:gd name="T52" fmla="*/ 784 w 1077"/>
                <a:gd name="T53" fmla="*/ 1020 h 1079"/>
                <a:gd name="T54" fmla="*/ 674 w 1077"/>
                <a:gd name="T55" fmla="*/ 1061 h 1079"/>
                <a:gd name="T56" fmla="*/ 553 w 1077"/>
                <a:gd name="T57" fmla="*/ 1077 h 1079"/>
                <a:gd name="T58" fmla="*/ 57 w 1077"/>
                <a:gd name="T59" fmla="*/ 613 h 1079"/>
                <a:gd name="T60" fmla="*/ 85 w 1077"/>
                <a:gd name="T61" fmla="*/ 718 h 1079"/>
                <a:gd name="T62" fmla="*/ 135 w 1077"/>
                <a:gd name="T63" fmla="*/ 811 h 1079"/>
                <a:gd name="T64" fmla="*/ 203 w 1077"/>
                <a:gd name="T65" fmla="*/ 892 h 1079"/>
                <a:gd name="T66" fmla="*/ 287 w 1077"/>
                <a:gd name="T67" fmla="*/ 955 h 1079"/>
                <a:gd name="T68" fmla="*/ 383 w 1077"/>
                <a:gd name="T69" fmla="*/ 1001 h 1079"/>
                <a:gd name="T70" fmla="*/ 489 w 1077"/>
                <a:gd name="T71" fmla="*/ 1024 h 1079"/>
                <a:gd name="T72" fmla="*/ 484 w 1077"/>
                <a:gd name="T73" fmla="*/ 1076 h 1079"/>
                <a:gd name="T74" fmla="*/ 366 w 1077"/>
                <a:gd name="T75" fmla="*/ 1049 h 1079"/>
                <a:gd name="T76" fmla="*/ 259 w 1077"/>
                <a:gd name="T77" fmla="*/ 1001 h 1079"/>
                <a:gd name="T78" fmla="*/ 166 w 1077"/>
                <a:gd name="T79" fmla="*/ 928 h 1079"/>
                <a:gd name="T80" fmla="*/ 91 w 1077"/>
                <a:gd name="T81" fmla="*/ 840 h 1079"/>
                <a:gd name="T82" fmla="*/ 37 w 1077"/>
                <a:gd name="T83" fmla="*/ 737 h 1079"/>
                <a:gd name="T84" fmla="*/ 6 w 1077"/>
                <a:gd name="T85" fmla="*/ 621 h 1079"/>
                <a:gd name="T86" fmla="*/ 527 w 1077"/>
                <a:gd name="T87" fmla="*/ 51 h 1079"/>
                <a:gd name="T88" fmla="*/ 416 w 1077"/>
                <a:gd name="T89" fmla="*/ 68 h 1079"/>
                <a:gd name="T90" fmla="*/ 316 w 1077"/>
                <a:gd name="T91" fmla="*/ 106 h 1079"/>
                <a:gd name="T92" fmla="*/ 230 w 1077"/>
                <a:gd name="T93" fmla="*/ 163 h 1079"/>
                <a:gd name="T94" fmla="*/ 156 w 1077"/>
                <a:gd name="T95" fmla="*/ 238 h 1079"/>
                <a:gd name="T96" fmla="*/ 100 w 1077"/>
                <a:gd name="T97" fmla="*/ 328 h 1079"/>
                <a:gd name="T98" fmla="*/ 65 w 1077"/>
                <a:gd name="T99" fmla="*/ 430 h 1079"/>
                <a:gd name="T100" fmla="*/ 51 w 1077"/>
                <a:gd name="T101" fmla="*/ 538 h 1079"/>
                <a:gd name="T102" fmla="*/ 10 w 1077"/>
                <a:gd name="T103" fmla="*/ 431 h 1079"/>
                <a:gd name="T104" fmla="*/ 47 w 1077"/>
                <a:gd name="T105" fmla="*/ 318 h 1079"/>
                <a:gd name="T106" fmla="*/ 107 w 1077"/>
                <a:gd name="T107" fmla="*/ 216 h 1079"/>
                <a:gd name="T108" fmla="*/ 185 w 1077"/>
                <a:gd name="T109" fmla="*/ 131 h 1079"/>
                <a:gd name="T110" fmla="*/ 283 w 1077"/>
                <a:gd name="T111" fmla="*/ 65 h 1079"/>
                <a:gd name="T112" fmla="*/ 391 w 1077"/>
                <a:gd name="T113" fmla="*/ 20 h 1079"/>
                <a:gd name="T114" fmla="*/ 511 w 1077"/>
                <a:gd name="T115" fmla="*/ 0 h 107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77"/>
                <a:gd name="T175" fmla="*/ 0 h 1079"/>
                <a:gd name="T176" fmla="*/ 1077 w 1077"/>
                <a:gd name="T177" fmla="*/ 1079 h 107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77" h="1079">
                  <a:moveTo>
                    <a:pt x="1077" y="538"/>
                  </a:moveTo>
                  <a:lnTo>
                    <a:pt x="1026" y="538"/>
                  </a:lnTo>
                  <a:lnTo>
                    <a:pt x="1026" y="527"/>
                  </a:lnTo>
                  <a:lnTo>
                    <a:pt x="1026" y="513"/>
                  </a:lnTo>
                  <a:lnTo>
                    <a:pt x="1024" y="502"/>
                  </a:lnTo>
                  <a:lnTo>
                    <a:pt x="1023" y="488"/>
                  </a:lnTo>
                  <a:lnTo>
                    <a:pt x="1021" y="477"/>
                  </a:lnTo>
                  <a:lnTo>
                    <a:pt x="1020" y="465"/>
                  </a:lnTo>
                  <a:lnTo>
                    <a:pt x="1018" y="453"/>
                  </a:lnTo>
                  <a:lnTo>
                    <a:pt x="1015" y="441"/>
                  </a:lnTo>
                  <a:lnTo>
                    <a:pt x="1014" y="430"/>
                  </a:lnTo>
                  <a:lnTo>
                    <a:pt x="1011" y="418"/>
                  </a:lnTo>
                  <a:lnTo>
                    <a:pt x="1007" y="406"/>
                  </a:lnTo>
                  <a:lnTo>
                    <a:pt x="1004" y="394"/>
                  </a:lnTo>
                  <a:lnTo>
                    <a:pt x="1001" y="382"/>
                  </a:lnTo>
                  <a:lnTo>
                    <a:pt x="996" y="372"/>
                  </a:lnTo>
                  <a:lnTo>
                    <a:pt x="992" y="360"/>
                  </a:lnTo>
                  <a:lnTo>
                    <a:pt x="987" y="349"/>
                  </a:lnTo>
                  <a:lnTo>
                    <a:pt x="983" y="338"/>
                  </a:lnTo>
                  <a:lnTo>
                    <a:pt x="977" y="328"/>
                  </a:lnTo>
                  <a:lnTo>
                    <a:pt x="973" y="318"/>
                  </a:lnTo>
                  <a:lnTo>
                    <a:pt x="967" y="307"/>
                  </a:lnTo>
                  <a:lnTo>
                    <a:pt x="961" y="297"/>
                  </a:lnTo>
                  <a:lnTo>
                    <a:pt x="955" y="287"/>
                  </a:lnTo>
                  <a:lnTo>
                    <a:pt x="949" y="277"/>
                  </a:lnTo>
                  <a:lnTo>
                    <a:pt x="943" y="266"/>
                  </a:lnTo>
                  <a:lnTo>
                    <a:pt x="936" y="257"/>
                  </a:lnTo>
                  <a:lnTo>
                    <a:pt x="929" y="247"/>
                  </a:lnTo>
                  <a:lnTo>
                    <a:pt x="921" y="238"/>
                  </a:lnTo>
                  <a:lnTo>
                    <a:pt x="914" y="229"/>
                  </a:lnTo>
                  <a:lnTo>
                    <a:pt x="906" y="221"/>
                  </a:lnTo>
                  <a:lnTo>
                    <a:pt x="899" y="212"/>
                  </a:lnTo>
                  <a:lnTo>
                    <a:pt x="892" y="203"/>
                  </a:lnTo>
                  <a:lnTo>
                    <a:pt x="883" y="194"/>
                  </a:lnTo>
                  <a:lnTo>
                    <a:pt x="874" y="187"/>
                  </a:lnTo>
                  <a:lnTo>
                    <a:pt x="867" y="178"/>
                  </a:lnTo>
                  <a:lnTo>
                    <a:pt x="858" y="171"/>
                  </a:lnTo>
                  <a:lnTo>
                    <a:pt x="849" y="163"/>
                  </a:lnTo>
                  <a:lnTo>
                    <a:pt x="839" y="156"/>
                  </a:lnTo>
                  <a:lnTo>
                    <a:pt x="830" y="148"/>
                  </a:lnTo>
                  <a:lnTo>
                    <a:pt x="821" y="141"/>
                  </a:lnTo>
                  <a:lnTo>
                    <a:pt x="811" y="135"/>
                  </a:lnTo>
                  <a:lnTo>
                    <a:pt x="801" y="128"/>
                  </a:lnTo>
                  <a:lnTo>
                    <a:pt x="792" y="122"/>
                  </a:lnTo>
                  <a:lnTo>
                    <a:pt x="781" y="116"/>
                  </a:lnTo>
                  <a:lnTo>
                    <a:pt x="771" y="110"/>
                  </a:lnTo>
                  <a:lnTo>
                    <a:pt x="761" y="106"/>
                  </a:lnTo>
                  <a:lnTo>
                    <a:pt x="750" y="100"/>
                  </a:lnTo>
                  <a:lnTo>
                    <a:pt x="739" y="96"/>
                  </a:lnTo>
                  <a:lnTo>
                    <a:pt x="728" y="90"/>
                  </a:lnTo>
                  <a:lnTo>
                    <a:pt x="718" y="85"/>
                  </a:lnTo>
                  <a:lnTo>
                    <a:pt x="706" y="81"/>
                  </a:lnTo>
                  <a:lnTo>
                    <a:pt x="695" y="78"/>
                  </a:lnTo>
                  <a:lnTo>
                    <a:pt x="684" y="73"/>
                  </a:lnTo>
                  <a:lnTo>
                    <a:pt x="672" y="70"/>
                  </a:lnTo>
                  <a:lnTo>
                    <a:pt x="661" y="68"/>
                  </a:lnTo>
                  <a:lnTo>
                    <a:pt x="649" y="65"/>
                  </a:lnTo>
                  <a:lnTo>
                    <a:pt x="637" y="62"/>
                  </a:lnTo>
                  <a:lnTo>
                    <a:pt x="625" y="60"/>
                  </a:lnTo>
                  <a:lnTo>
                    <a:pt x="614" y="57"/>
                  </a:lnTo>
                  <a:lnTo>
                    <a:pt x="600" y="56"/>
                  </a:lnTo>
                  <a:lnTo>
                    <a:pt x="589" y="54"/>
                  </a:lnTo>
                  <a:lnTo>
                    <a:pt x="577" y="53"/>
                  </a:lnTo>
                  <a:lnTo>
                    <a:pt x="564" y="53"/>
                  </a:lnTo>
                  <a:lnTo>
                    <a:pt x="552" y="51"/>
                  </a:lnTo>
                  <a:lnTo>
                    <a:pt x="539" y="51"/>
                  </a:lnTo>
                  <a:lnTo>
                    <a:pt x="539" y="0"/>
                  </a:lnTo>
                  <a:lnTo>
                    <a:pt x="553" y="0"/>
                  </a:lnTo>
                  <a:lnTo>
                    <a:pt x="567" y="0"/>
                  </a:lnTo>
                  <a:lnTo>
                    <a:pt x="580" y="1"/>
                  </a:lnTo>
                  <a:lnTo>
                    <a:pt x="594" y="3"/>
                  </a:lnTo>
                  <a:lnTo>
                    <a:pt x="608" y="4"/>
                  </a:lnTo>
                  <a:lnTo>
                    <a:pt x="621" y="6"/>
                  </a:lnTo>
                  <a:lnTo>
                    <a:pt x="634" y="9"/>
                  </a:lnTo>
                  <a:lnTo>
                    <a:pt x="647" y="10"/>
                  </a:lnTo>
                  <a:lnTo>
                    <a:pt x="661" y="13"/>
                  </a:lnTo>
                  <a:lnTo>
                    <a:pt x="674" y="18"/>
                  </a:lnTo>
                  <a:lnTo>
                    <a:pt x="686" y="20"/>
                  </a:lnTo>
                  <a:lnTo>
                    <a:pt x="699" y="23"/>
                  </a:lnTo>
                  <a:lnTo>
                    <a:pt x="712" y="28"/>
                  </a:lnTo>
                  <a:lnTo>
                    <a:pt x="724" y="32"/>
                  </a:lnTo>
                  <a:lnTo>
                    <a:pt x="736" y="37"/>
                  </a:lnTo>
                  <a:lnTo>
                    <a:pt x="749" y="43"/>
                  </a:lnTo>
                  <a:lnTo>
                    <a:pt x="761" y="47"/>
                  </a:lnTo>
                  <a:lnTo>
                    <a:pt x="773" y="53"/>
                  </a:lnTo>
                  <a:lnTo>
                    <a:pt x="784" y="59"/>
                  </a:lnTo>
                  <a:lnTo>
                    <a:pt x="796" y="65"/>
                  </a:lnTo>
                  <a:lnTo>
                    <a:pt x="806" y="72"/>
                  </a:lnTo>
                  <a:lnTo>
                    <a:pt x="818" y="78"/>
                  </a:lnTo>
                  <a:lnTo>
                    <a:pt x="830" y="85"/>
                  </a:lnTo>
                  <a:lnTo>
                    <a:pt x="840" y="93"/>
                  </a:lnTo>
                  <a:lnTo>
                    <a:pt x="851" y="100"/>
                  </a:lnTo>
                  <a:lnTo>
                    <a:pt x="861" y="107"/>
                  </a:lnTo>
                  <a:lnTo>
                    <a:pt x="871" y="115"/>
                  </a:lnTo>
                  <a:lnTo>
                    <a:pt x="881" y="123"/>
                  </a:lnTo>
                  <a:lnTo>
                    <a:pt x="892" y="131"/>
                  </a:lnTo>
                  <a:lnTo>
                    <a:pt x="901" y="140"/>
                  </a:lnTo>
                  <a:lnTo>
                    <a:pt x="911" y="148"/>
                  </a:lnTo>
                  <a:lnTo>
                    <a:pt x="920" y="157"/>
                  </a:lnTo>
                  <a:lnTo>
                    <a:pt x="929" y="168"/>
                  </a:lnTo>
                  <a:lnTo>
                    <a:pt x="937" y="176"/>
                  </a:lnTo>
                  <a:lnTo>
                    <a:pt x="946" y="187"/>
                  </a:lnTo>
                  <a:lnTo>
                    <a:pt x="955" y="196"/>
                  </a:lnTo>
                  <a:lnTo>
                    <a:pt x="962" y="206"/>
                  </a:lnTo>
                  <a:lnTo>
                    <a:pt x="971" y="216"/>
                  </a:lnTo>
                  <a:lnTo>
                    <a:pt x="979" y="226"/>
                  </a:lnTo>
                  <a:lnTo>
                    <a:pt x="986" y="237"/>
                  </a:lnTo>
                  <a:lnTo>
                    <a:pt x="993" y="249"/>
                  </a:lnTo>
                  <a:lnTo>
                    <a:pt x="999" y="259"/>
                  </a:lnTo>
                  <a:lnTo>
                    <a:pt x="1007" y="271"/>
                  </a:lnTo>
                  <a:lnTo>
                    <a:pt x="1012" y="282"/>
                  </a:lnTo>
                  <a:lnTo>
                    <a:pt x="1018" y="294"/>
                  </a:lnTo>
                  <a:lnTo>
                    <a:pt x="1024" y="304"/>
                  </a:lnTo>
                  <a:lnTo>
                    <a:pt x="1030" y="318"/>
                  </a:lnTo>
                  <a:lnTo>
                    <a:pt x="1036" y="329"/>
                  </a:lnTo>
                  <a:lnTo>
                    <a:pt x="1040" y="341"/>
                  </a:lnTo>
                  <a:lnTo>
                    <a:pt x="1045" y="353"/>
                  </a:lnTo>
                  <a:lnTo>
                    <a:pt x="1049" y="366"/>
                  </a:lnTo>
                  <a:lnTo>
                    <a:pt x="1054" y="378"/>
                  </a:lnTo>
                  <a:lnTo>
                    <a:pt x="1058" y="391"/>
                  </a:lnTo>
                  <a:lnTo>
                    <a:pt x="1061" y="405"/>
                  </a:lnTo>
                  <a:lnTo>
                    <a:pt x="1064" y="418"/>
                  </a:lnTo>
                  <a:lnTo>
                    <a:pt x="1067" y="431"/>
                  </a:lnTo>
                  <a:lnTo>
                    <a:pt x="1070" y="443"/>
                  </a:lnTo>
                  <a:lnTo>
                    <a:pt x="1071" y="458"/>
                  </a:lnTo>
                  <a:lnTo>
                    <a:pt x="1073" y="471"/>
                  </a:lnTo>
                  <a:lnTo>
                    <a:pt x="1076" y="484"/>
                  </a:lnTo>
                  <a:lnTo>
                    <a:pt x="1076" y="497"/>
                  </a:lnTo>
                  <a:lnTo>
                    <a:pt x="1077" y="512"/>
                  </a:lnTo>
                  <a:lnTo>
                    <a:pt x="1077" y="525"/>
                  </a:lnTo>
                  <a:lnTo>
                    <a:pt x="1077" y="538"/>
                  </a:lnTo>
                  <a:close/>
                  <a:moveTo>
                    <a:pt x="539" y="1079"/>
                  </a:moveTo>
                  <a:lnTo>
                    <a:pt x="539" y="1026"/>
                  </a:lnTo>
                  <a:lnTo>
                    <a:pt x="552" y="1026"/>
                  </a:lnTo>
                  <a:lnTo>
                    <a:pt x="564" y="1026"/>
                  </a:lnTo>
                  <a:lnTo>
                    <a:pt x="577" y="1024"/>
                  </a:lnTo>
                  <a:lnTo>
                    <a:pt x="589" y="1024"/>
                  </a:lnTo>
                  <a:lnTo>
                    <a:pt x="600" y="1023"/>
                  </a:lnTo>
                  <a:lnTo>
                    <a:pt x="614" y="1020"/>
                  </a:lnTo>
                  <a:lnTo>
                    <a:pt x="625" y="1018"/>
                  </a:lnTo>
                  <a:lnTo>
                    <a:pt x="637" y="1017"/>
                  </a:lnTo>
                  <a:lnTo>
                    <a:pt x="649" y="1014"/>
                  </a:lnTo>
                  <a:lnTo>
                    <a:pt x="661" y="1011"/>
                  </a:lnTo>
                  <a:lnTo>
                    <a:pt x="672" y="1008"/>
                  </a:lnTo>
                  <a:lnTo>
                    <a:pt x="684" y="1003"/>
                  </a:lnTo>
                  <a:lnTo>
                    <a:pt x="695" y="1001"/>
                  </a:lnTo>
                  <a:lnTo>
                    <a:pt x="706" y="996"/>
                  </a:lnTo>
                  <a:lnTo>
                    <a:pt x="718" y="992"/>
                  </a:lnTo>
                  <a:lnTo>
                    <a:pt x="728" y="987"/>
                  </a:lnTo>
                  <a:lnTo>
                    <a:pt x="739" y="983"/>
                  </a:lnTo>
                  <a:lnTo>
                    <a:pt x="750" y="978"/>
                  </a:lnTo>
                  <a:lnTo>
                    <a:pt x="761" y="973"/>
                  </a:lnTo>
                  <a:lnTo>
                    <a:pt x="771" y="967"/>
                  </a:lnTo>
                  <a:lnTo>
                    <a:pt x="781" y="961"/>
                  </a:lnTo>
                  <a:lnTo>
                    <a:pt x="792" y="955"/>
                  </a:lnTo>
                  <a:lnTo>
                    <a:pt x="801" y="949"/>
                  </a:lnTo>
                  <a:lnTo>
                    <a:pt x="811" y="943"/>
                  </a:lnTo>
                  <a:lnTo>
                    <a:pt x="821" y="936"/>
                  </a:lnTo>
                  <a:lnTo>
                    <a:pt x="830" y="928"/>
                  </a:lnTo>
                  <a:lnTo>
                    <a:pt x="839" y="923"/>
                  </a:lnTo>
                  <a:lnTo>
                    <a:pt x="849" y="915"/>
                  </a:lnTo>
                  <a:lnTo>
                    <a:pt x="858" y="908"/>
                  </a:lnTo>
                  <a:lnTo>
                    <a:pt x="867" y="899"/>
                  </a:lnTo>
                  <a:lnTo>
                    <a:pt x="874" y="892"/>
                  </a:lnTo>
                  <a:lnTo>
                    <a:pt x="883" y="883"/>
                  </a:lnTo>
                  <a:lnTo>
                    <a:pt x="892" y="875"/>
                  </a:lnTo>
                  <a:lnTo>
                    <a:pt x="899" y="867"/>
                  </a:lnTo>
                  <a:lnTo>
                    <a:pt x="906" y="858"/>
                  </a:lnTo>
                  <a:lnTo>
                    <a:pt x="914" y="849"/>
                  </a:lnTo>
                  <a:lnTo>
                    <a:pt x="921" y="840"/>
                  </a:lnTo>
                  <a:lnTo>
                    <a:pt x="929" y="830"/>
                  </a:lnTo>
                  <a:lnTo>
                    <a:pt x="936" y="821"/>
                  </a:lnTo>
                  <a:lnTo>
                    <a:pt x="943" y="811"/>
                  </a:lnTo>
                  <a:lnTo>
                    <a:pt x="949" y="802"/>
                  </a:lnTo>
                  <a:lnTo>
                    <a:pt x="955" y="792"/>
                  </a:lnTo>
                  <a:lnTo>
                    <a:pt x="961" y="781"/>
                  </a:lnTo>
                  <a:lnTo>
                    <a:pt x="967" y="771"/>
                  </a:lnTo>
                  <a:lnTo>
                    <a:pt x="973" y="761"/>
                  </a:lnTo>
                  <a:lnTo>
                    <a:pt x="977" y="750"/>
                  </a:lnTo>
                  <a:lnTo>
                    <a:pt x="983" y="740"/>
                  </a:lnTo>
                  <a:lnTo>
                    <a:pt x="987" y="728"/>
                  </a:lnTo>
                  <a:lnTo>
                    <a:pt x="992" y="718"/>
                  </a:lnTo>
                  <a:lnTo>
                    <a:pt x="996" y="706"/>
                  </a:lnTo>
                  <a:lnTo>
                    <a:pt x="1001" y="694"/>
                  </a:lnTo>
                  <a:lnTo>
                    <a:pt x="1004" y="684"/>
                  </a:lnTo>
                  <a:lnTo>
                    <a:pt x="1007" y="672"/>
                  </a:lnTo>
                  <a:lnTo>
                    <a:pt x="1011" y="661"/>
                  </a:lnTo>
                  <a:lnTo>
                    <a:pt x="1014" y="649"/>
                  </a:lnTo>
                  <a:lnTo>
                    <a:pt x="1015" y="637"/>
                  </a:lnTo>
                  <a:lnTo>
                    <a:pt x="1018" y="625"/>
                  </a:lnTo>
                  <a:lnTo>
                    <a:pt x="1020" y="613"/>
                  </a:lnTo>
                  <a:lnTo>
                    <a:pt x="1021" y="600"/>
                  </a:lnTo>
                  <a:lnTo>
                    <a:pt x="1023" y="588"/>
                  </a:lnTo>
                  <a:lnTo>
                    <a:pt x="1024" y="577"/>
                  </a:lnTo>
                  <a:lnTo>
                    <a:pt x="1026" y="563"/>
                  </a:lnTo>
                  <a:lnTo>
                    <a:pt x="1026" y="552"/>
                  </a:lnTo>
                  <a:lnTo>
                    <a:pt x="1026" y="538"/>
                  </a:lnTo>
                  <a:lnTo>
                    <a:pt x="1077" y="538"/>
                  </a:lnTo>
                  <a:lnTo>
                    <a:pt x="1077" y="553"/>
                  </a:lnTo>
                  <a:lnTo>
                    <a:pt x="1077" y="566"/>
                  </a:lnTo>
                  <a:lnTo>
                    <a:pt x="1076" y="580"/>
                  </a:lnTo>
                  <a:lnTo>
                    <a:pt x="1076" y="594"/>
                  </a:lnTo>
                  <a:lnTo>
                    <a:pt x="1073" y="608"/>
                  </a:lnTo>
                  <a:lnTo>
                    <a:pt x="1071" y="621"/>
                  </a:lnTo>
                  <a:lnTo>
                    <a:pt x="1070" y="634"/>
                  </a:lnTo>
                  <a:lnTo>
                    <a:pt x="1067" y="647"/>
                  </a:lnTo>
                  <a:lnTo>
                    <a:pt x="1064" y="661"/>
                  </a:lnTo>
                  <a:lnTo>
                    <a:pt x="1061" y="674"/>
                  </a:lnTo>
                  <a:lnTo>
                    <a:pt x="1058" y="687"/>
                  </a:lnTo>
                  <a:lnTo>
                    <a:pt x="1054" y="699"/>
                  </a:lnTo>
                  <a:lnTo>
                    <a:pt x="1049" y="712"/>
                  </a:lnTo>
                  <a:lnTo>
                    <a:pt x="1045" y="724"/>
                  </a:lnTo>
                  <a:lnTo>
                    <a:pt x="1040" y="737"/>
                  </a:lnTo>
                  <a:lnTo>
                    <a:pt x="1036" y="749"/>
                  </a:lnTo>
                  <a:lnTo>
                    <a:pt x="1030" y="761"/>
                  </a:lnTo>
                  <a:lnTo>
                    <a:pt x="1024" y="772"/>
                  </a:lnTo>
                  <a:lnTo>
                    <a:pt x="1018" y="784"/>
                  </a:lnTo>
                  <a:lnTo>
                    <a:pt x="1012" y="796"/>
                  </a:lnTo>
                  <a:lnTo>
                    <a:pt x="1007" y="808"/>
                  </a:lnTo>
                  <a:lnTo>
                    <a:pt x="999" y="818"/>
                  </a:lnTo>
                  <a:lnTo>
                    <a:pt x="993" y="830"/>
                  </a:lnTo>
                  <a:lnTo>
                    <a:pt x="986" y="840"/>
                  </a:lnTo>
                  <a:lnTo>
                    <a:pt x="979" y="850"/>
                  </a:lnTo>
                  <a:lnTo>
                    <a:pt x="971" y="861"/>
                  </a:lnTo>
                  <a:lnTo>
                    <a:pt x="962" y="871"/>
                  </a:lnTo>
                  <a:lnTo>
                    <a:pt x="955" y="881"/>
                  </a:lnTo>
                  <a:lnTo>
                    <a:pt x="946" y="892"/>
                  </a:lnTo>
                  <a:lnTo>
                    <a:pt x="937" y="902"/>
                  </a:lnTo>
                  <a:lnTo>
                    <a:pt x="929" y="911"/>
                  </a:lnTo>
                  <a:lnTo>
                    <a:pt x="920" y="920"/>
                  </a:lnTo>
                  <a:lnTo>
                    <a:pt x="911" y="928"/>
                  </a:lnTo>
                  <a:lnTo>
                    <a:pt x="901" y="937"/>
                  </a:lnTo>
                  <a:lnTo>
                    <a:pt x="892" y="946"/>
                  </a:lnTo>
                  <a:lnTo>
                    <a:pt x="881" y="955"/>
                  </a:lnTo>
                  <a:lnTo>
                    <a:pt x="871" y="964"/>
                  </a:lnTo>
                  <a:lnTo>
                    <a:pt x="861" y="971"/>
                  </a:lnTo>
                  <a:lnTo>
                    <a:pt x="851" y="978"/>
                  </a:lnTo>
                  <a:lnTo>
                    <a:pt x="840" y="986"/>
                  </a:lnTo>
                  <a:lnTo>
                    <a:pt x="830" y="993"/>
                  </a:lnTo>
                  <a:lnTo>
                    <a:pt x="818" y="1001"/>
                  </a:lnTo>
                  <a:lnTo>
                    <a:pt x="806" y="1006"/>
                  </a:lnTo>
                  <a:lnTo>
                    <a:pt x="796" y="1012"/>
                  </a:lnTo>
                  <a:lnTo>
                    <a:pt x="784" y="1020"/>
                  </a:lnTo>
                  <a:lnTo>
                    <a:pt x="773" y="1024"/>
                  </a:lnTo>
                  <a:lnTo>
                    <a:pt x="761" y="1030"/>
                  </a:lnTo>
                  <a:lnTo>
                    <a:pt x="749" y="1036"/>
                  </a:lnTo>
                  <a:lnTo>
                    <a:pt x="736" y="1040"/>
                  </a:lnTo>
                  <a:lnTo>
                    <a:pt x="724" y="1045"/>
                  </a:lnTo>
                  <a:lnTo>
                    <a:pt x="712" y="1049"/>
                  </a:lnTo>
                  <a:lnTo>
                    <a:pt x="699" y="1053"/>
                  </a:lnTo>
                  <a:lnTo>
                    <a:pt x="686" y="1058"/>
                  </a:lnTo>
                  <a:lnTo>
                    <a:pt x="674" y="1061"/>
                  </a:lnTo>
                  <a:lnTo>
                    <a:pt x="661" y="1064"/>
                  </a:lnTo>
                  <a:lnTo>
                    <a:pt x="647" y="1067"/>
                  </a:lnTo>
                  <a:lnTo>
                    <a:pt x="634" y="1070"/>
                  </a:lnTo>
                  <a:lnTo>
                    <a:pt x="621" y="1071"/>
                  </a:lnTo>
                  <a:lnTo>
                    <a:pt x="608" y="1074"/>
                  </a:lnTo>
                  <a:lnTo>
                    <a:pt x="594" y="1076"/>
                  </a:lnTo>
                  <a:lnTo>
                    <a:pt x="580" y="1077"/>
                  </a:lnTo>
                  <a:lnTo>
                    <a:pt x="567" y="1077"/>
                  </a:lnTo>
                  <a:lnTo>
                    <a:pt x="553" y="1077"/>
                  </a:lnTo>
                  <a:lnTo>
                    <a:pt x="539" y="1079"/>
                  </a:lnTo>
                  <a:close/>
                  <a:moveTo>
                    <a:pt x="0" y="538"/>
                  </a:moveTo>
                  <a:lnTo>
                    <a:pt x="51" y="538"/>
                  </a:lnTo>
                  <a:lnTo>
                    <a:pt x="51" y="552"/>
                  </a:lnTo>
                  <a:lnTo>
                    <a:pt x="53" y="563"/>
                  </a:lnTo>
                  <a:lnTo>
                    <a:pt x="53" y="577"/>
                  </a:lnTo>
                  <a:lnTo>
                    <a:pt x="54" y="588"/>
                  </a:lnTo>
                  <a:lnTo>
                    <a:pt x="56" y="600"/>
                  </a:lnTo>
                  <a:lnTo>
                    <a:pt x="57" y="613"/>
                  </a:lnTo>
                  <a:lnTo>
                    <a:pt x="59" y="625"/>
                  </a:lnTo>
                  <a:lnTo>
                    <a:pt x="62" y="637"/>
                  </a:lnTo>
                  <a:lnTo>
                    <a:pt x="65" y="649"/>
                  </a:lnTo>
                  <a:lnTo>
                    <a:pt x="68" y="661"/>
                  </a:lnTo>
                  <a:lnTo>
                    <a:pt x="71" y="672"/>
                  </a:lnTo>
                  <a:lnTo>
                    <a:pt x="74" y="684"/>
                  </a:lnTo>
                  <a:lnTo>
                    <a:pt x="78" y="694"/>
                  </a:lnTo>
                  <a:lnTo>
                    <a:pt x="81" y="706"/>
                  </a:lnTo>
                  <a:lnTo>
                    <a:pt x="85" y="718"/>
                  </a:lnTo>
                  <a:lnTo>
                    <a:pt x="90" y="728"/>
                  </a:lnTo>
                  <a:lnTo>
                    <a:pt x="94" y="740"/>
                  </a:lnTo>
                  <a:lnTo>
                    <a:pt x="100" y="750"/>
                  </a:lnTo>
                  <a:lnTo>
                    <a:pt x="104" y="761"/>
                  </a:lnTo>
                  <a:lnTo>
                    <a:pt x="110" y="771"/>
                  </a:lnTo>
                  <a:lnTo>
                    <a:pt x="116" y="781"/>
                  </a:lnTo>
                  <a:lnTo>
                    <a:pt x="122" y="792"/>
                  </a:lnTo>
                  <a:lnTo>
                    <a:pt x="128" y="802"/>
                  </a:lnTo>
                  <a:lnTo>
                    <a:pt x="135" y="811"/>
                  </a:lnTo>
                  <a:lnTo>
                    <a:pt x="141" y="821"/>
                  </a:lnTo>
                  <a:lnTo>
                    <a:pt x="149" y="830"/>
                  </a:lnTo>
                  <a:lnTo>
                    <a:pt x="156" y="840"/>
                  </a:lnTo>
                  <a:lnTo>
                    <a:pt x="163" y="849"/>
                  </a:lnTo>
                  <a:lnTo>
                    <a:pt x="171" y="858"/>
                  </a:lnTo>
                  <a:lnTo>
                    <a:pt x="178" y="867"/>
                  </a:lnTo>
                  <a:lnTo>
                    <a:pt x="187" y="875"/>
                  </a:lnTo>
                  <a:lnTo>
                    <a:pt x="194" y="883"/>
                  </a:lnTo>
                  <a:lnTo>
                    <a:pt x="203" y="892"/>
                  </a:lnTo>
                  <a:lnTo>
                    <a:pt x="212" y="899"/>
                  </a:lnTo>
                  <a:lnTo>
                    <a:pt x="221" y="908"/>
                  </a:lnTo>
                  <a:lnTo>
                    <a:pt x="230" y="915"/>
                  </a:lnTo>
                  <a:lnTo>
                    <a:pt x="238" y="923"/>
                  </a:lnTo>
                  <a:lnTo>
                    <a:pt x="247" y="928"/>
                  </a:lnTo>
                  <a:lnTo>
                    <a:pt x="257" y="936"/>
                  </a:lnTo>
                  <a:lnTo>
                    <a:pt x="266" y="943"/>
                  </a:lnTo>
                  <a:lnTo>
                    <a:pt x="277" y="949"/>
                  </a:lnTo>
                  <a:lnTo>
                    <a:pt x="287" y="955"/>
                  </a:lnTo>
                  <a:lnTo>
                    <a:pt x="296" y="961"/>
                  </a:lnTo>
                  <a:lnTo>
                    <a:pt x="306" y="967"/>
                  </a:lnTo>
                  <a:lnTo>
                    <a:pt x="316" y="973"/>
                  </a:lnTo>
                  <a:lnTo>
                    <a:pt x="328" y="978"/>
                  </a:lnTo>
                  <a:lnTo>
                    <a:pt x="338" y="983"/>
                  </a:lnTo>
                  <a:lnTo>
                    <a:pt x="349" y="987"/>
                  </a:lnTo>
                  <a:lnTo>
                    <a:pt x="360" y="992"/>
                  </a:lnTo>
                  <a:lnTo>
                    <a:pt x="371" y="996"/>
                  </a:lnTo>
                  <a:lnTo>
                    <a:pt x="383" y="1001"/>
                  </a:lnTo>
                  <a:lnTo>
                    <a:pt x="394" y="1003"/>
                  </a:lnTo>
                  <a:lnTo>
                    <a:pt x="405" y="1008"/>
                  </a:lnTo>
                  <a:lnTo>
                    <a:pt x="416" y="1011"/>
                  </a:lnTo>
                  <a:lnTo>
                    <a:pt x="428" y="1014"/>
                  </a:lnTo>
                  <a:lnTo>
                    <a:pt x="440" y="1017"/>
                  </a:lnTo>
                  <a:lnTo>
                    <a:pt x="453" y="1018"/>
                  </a:lnTo>
                  <a:lnTo>
                    <a:pt x="465" y="1020"/>
                  </a:lnTo>
                  <a:lnTo>
                    <a:pt x="477" y="1023"/>
                  </a:lnTo>
                  <a:lnTo>
                    <a:pt x="489" y="1024"/>
                  </a:lnTo>
                  <a:lnTo>
                    <a:pt x="502" y="1024"/>
                  </a:lnTo>
                  <a:lnTo>
                    <a:pt x="514" y="1026"/>
                  </a:lnTo>
                  <a:lnTo>
                    <a:pt x="527" y="1026"/>
                  </a:lnTo>
                  <a:lnTo>
                    <a:pt x="539" y="1026"/>
                  </a:lnTo>
                  <a:lnTo>
                    <a:pt x="539" y="1079"/>
                  </a:lnTo>
                  <a:lnTo>
                    <a:pt x="525" y="1077"/>
                  </a:lnTo>
                  <a:lnTo>
                    <a:pt x="511" y="1077"/>
                  </a:lnTo>
                  <a:lnTo>
                    <a:pt x="497" y="1077"/>
                  </a:lnTo>
                  <a:lnTo>
                    <a:pt x="484" y="1076"/>
                  </a:lnTo>
                  <a:lnTo>
                    <a:pt x="471" y="1074"/>
                  </a:lnTo>
                  <a:lnTo>
                    <a:pt x="456" y="1071"/>
                  </a:lnTo>
                  <a:lnTo>
                    <a:pt x="443" y="1070"/>
                  </a:lnTo>
                  <a:lnTo>
                    <a:pt x="430" y="1067"/>
                  </a:lnTo>
                  <a:lnTo>
                    <a:pt x="416" y="1064"/>
                  </a:lnTo>
                  <a:lnTo>
                    <a:pt x="405" y="1061"/>
                  </a:lnTo>
                  <a:lnTo>
                    <a:pt x="391" y="1058"/>
                  </a:lnTo>
                  <a:lnTo>
                    <a:pt x="378" y="1053"/>
                  </a:lnTo>
                  <a:lnTo>
                    <a:pt x="366" y="1049"/>
                  </a:lnTo>
                  <a:lnTo>
                    <a:pt x="353" y="1045"/>
                  </a:lnTo>
                  <a:lnTo>
                    <a:pt x="341" y="1040"/>
                  </a:lnTo>
                  <a:lnTo>
                    <a:pt x="330" y="1036"/>
                  </a:lnTo>
                  <a:lnTo>
                    <a:pt x="316" y="1030"/>
                  </a:lnTo>
                  <a:lnTo>
                    <a:pt x="305" y="1024"/>
                  </a:lnTo>
                  <a:lnTo>
                    <a:pt x="293" y="1020"/>
                  </a:lnTo>
                  <a:lnTo>
                    <a:pt x="283" y="1012"/>
                  </a:lnTo>
                  <a:lnTo>
                    <a:pt x="271" y="1006"/>
                  </a:lnTo>
                  <a:lnTo>
                    <a:pt x="259" y="1001"/>
                  </a:lnTo>
                  <a:lnTo>
                    <a:pt x="249" y="993"/>
                  </a:lnTo>
                  <a:lnTo>
                    <a:pt x="237" y="986"/>
                  </a:lnTo>
                  <a:lnTo>
                    <a:pt x="227" y="978"/>
                  </a:lnTo>
                  <a:lnTo>
                    <a:pt x="216" y="971"/>
                  </a:lnTo>
                  <a:lnTo>
                    <a:pt x="206" y="964"/>
                  </a:lnTo>
                  <a:lnTo>
                    <a:pt x="196" y="955"/>
                  </a:lnTo>
                  <a:lnTo>
                    <a:pt x="185" y="946"/>
                  </a:lnTo>
                  <a:lnTo>
                    <a:pt x="177" y="937"/>
                  </a:lnTo>
                  <a:lnTo>
                    <a:pt x="166" y="928"/>
                  </a:lnTo>
                  <a:lnTo>
                    <a:pt x="157" y="920"/>
                  </a:lnTo>
                  <a:lnTo>
                    <a:pt x="149" y="911"/>
                  </a:lnTo>
                  <a:lnTo>
                    <a:pt x="140" y="902"/>
                  </a:lnTo>
                  <a:lnTo>
                    <a:pt x="131" y="892"/>
                  </a:lnTo>
                  <a:lnTo>
                    <a:pt x="122" y="881"/>
                  </a:lnTo>
                  <a:lnTo>
                    <a:pt x="115" y="871"/>
                  </a:lnTo>
                  <a:lnTo>
                    <a:pt x="107" y="861"/>
                  </a:lnTo>
                  <a:lnTo>
                    <a:pt x="99" y="850"/>
                  </a:lnTo>
                  <a:lnTo>
                    <a:pt x="91" y="840"/>
                  </a:lnTo>
                  <a:lnTo>
                    <a:pt x="85" y="830"/>
                  </a:lnTo>
                  <a:lnTo>
                    <a:pt x="78" y="818"/>
                  </a:lnTo>
                  <a:lnTo>
                    <a:pt x="71" y="808"/>
                  </a:lnTo>
                  <a:lnTo>
                    <a:pt x="65" y="796"/>
                  </a:lnTo>
                  <a:lnTo>
                    <a:pt x="59" y="784"/>
                  </a:lnTo>
                  <a:lnTo>
                    <a:pt x="53" y="772"/>
                  </a:lnTo>
                  <a:lnTo>
                    <a:pt x="47" y="761"/>
                  </a:lnTo>
                  <a:lnTo>
                    <a:pt x="43" y="749"/>
                  </a:lnTo>
                  <a:lnTo>
                    <a:pt x="37" y="737"/>
                  </a:lnTo>
                  <a:lnTo>
                    <a:pt x="32" y="724"/>
                  </a:lnTo>
                  <a:lnTo>
                    <a:pt x="28" y="712"/>
                  </a:lnTo>
                  <a:lnTo>
                    <a:pt x="23" y="699"/>
                  </a:lnTo>
                  <a:lnTo>
                    <a:pt x="21" y="687"/>
                  </a:lnTo>
                  <a:lnTo>
                    <a:pt x="16" y="674"/>
                  </a:lnTo>
                  <a:lnTo>
                    <a:pt x="13" y="661"/>
                  </a:lnTo>
                  <a:lnTo>
                    <a:pt x="10" y="647"/>
                  </a:lnTo>
                  <a:lnTo>
                    <a:pt x="9" y="634"/>
                  </a:lnTo>
                  <a:lnTo>
                    <a:pt x="6" y="621"/>
                  </a:lnTo>
                  <a:lnTo>
                    <a:pt x="4" y="608"/>
                  </a:lnTo>
                  <a:lnTo>
                    <a:pt x="3" y="594"/>
                  </a:lnTo>
                  <a:lnTo>
                    <a:pt x="1" y="580"/>
                  </a:lnTo>
                  <a:lnTo>
                    <a:pt x="0" y="566"/>
                  </a:lnTo>
                  <a:lnTo>
                    <a:pt x="0" y="553"/>
                  </a:lnTo>
                  <a:lnTo>
                    <a:pt x="0" y="538"/>
                  </a:lnTo>
                  <a:close/>
                  <a:moveTo>
                    <a:pt x="539" y="0"/>
                  </a:moveTo>
                  <a:lnTo>
                    <a:pt x="539" y="51"/>
                  </a:lnTo>
                  <a:lnTo>
                    <a:pt x="527" y="51"/>
                  </a:lnTo>
                  <a:lnTo>
                    <a:pt x="514" y="53"/>
                  </a:lnTo>
                  <a:lnTo>
                    <a:pt x="502" y="53"/>
                  </a:lnTo>
                  <a:lnTo>
                    <a:pt x="489" y="54"/>
                  </a:lnTo>
                  <a:lnTo>
                    <a:pt x="477" y="56"/>
                  </a:lnTo>
                  <a:lnTo>
                    <a:pt x="465" y="57"/>
                  </a:lnTo>
                  <a:lnTo>
                    <a:pt x="453" y="60"/>
                  </a:lnTo>
                  <a:lnTo>
                    <a:pt x="440" y="62"/>
                  </a:lnTo>
                  <a:lnTo>
                    <a:pt x="428" y="65"/>
                  </a:lnTo>
                  <a:lnTo>
                    <a:pt x="416" y="68"/>
                  </a:lnTo>
                  <a:lnTo>
                    <a:pt x="405" y="70"/>
                  </a:lnTo>
                  <a:lnTo>
                    <a:pt x="394" y="73"/>
                  </a:lnTo>
                  <a:lnTo>
                    <a:pt x="383" y="78"/>
                  </a:lnTo>
                  <a:lnTo>
                    <a:pt x="371" y="81"/>
                  </a:lnTo>
                  <a:lnTo>
                    <a:pt x="360" y="85"/>
                  </a:lnTo>
                  <a:lnTo>
                    <a:pt x="349" y="90"/>
                  </a:lnTo>
                  <a:lnTo>
                    <a:pt x="338" y="96"/>
                  </a:lnTo>
                  <a:lnTo>
                    <a:pt x="328" y="100"/>
                  </a:lnTo>
                  <a:lnTo>
                    <a:pt x="316" y="106"/>
                  </a:lnTo>
                  <a:lnTo>
                    <a:pt x="306" y="110"/>
                  </a:lnTo>
                  <a:lnTo>
                    <a:pt x="296" y="116"/>
                  </a:lnTo>
                  <a:lnTo>
                    <a:pt x="287" y="122"/>
                  </a:lnTo>
                  <a:lnTo>
                    <a:pt x="277" y="128"/>
                  </a:lnTo>
                  <a:lnTo>
                    <a:pt x="266" y="135"/>
                  </a:lnTo>
                  <a:lnTo>
                    <a:pt x="257" y="141"/>
                  </a:lnTo>
                  <a:lnTo>
                    <a:pt x="247" y="148"/>
                  </a:lnTo>
                  <a:lnTo>
                    <a:pt x="238" y="156"/>
                  </a:lnTo>
                  <a:lnTo>
                    <a:pt x="230" y="163"/>
                  </a:lnTo>
                  <a:lnTo>
                    <a:pt x="221" y="171"/>
                  </a:lnTo>
                  <a:lnTo>
                    <a:pt x="212" y="178"/>
                  </a:lnTo>
                  <a:lnTo>
                    <a:pt x="203" y="187"/>
                  </a:lnTo>
                  <a:lnTo>
                    <a:pt x="194" y="194"/>
                  </a:lnTo>
                  <a:lnTo>
                    <a:pt x="187" y="203"/>
                  </a:lnTo>
                  <a:lnTo>
                    <a:pt x="178" y="212"/>
                  </a:lnTo>
                  <a:lnTo>
                    <a:pt x="171" y="221"/>
                  </a:lnTo>
                  <a:lnTo>
                    <a:pt x="163" y="229"/>
                  </a:lnTo>
                  <a:lnTo>
                    <a:pt x="156" y="238"/>
                  </a:lnTo>
                  <a:lnTo>
                    <a:pt x="149" y="247"/>
                  </a:lnTo>
                  <a:lnTo>
                    <a:pt x="141" y="257"/>
                  </a:lnTo>
                  <a:lnTo>
                    <a:pt x="135" y="266"/>
                  </a:lnTo>
                  <a:lnTo>
                    <a:pt x="128" y="277"/>
                  </a:lnTo>
                  <a:lnTo>
                    <a:pt x="122" y="287"/>
                  </a:lnTo>
                  <a:lnTo>
                    <a:pt x="116" y="297"/>
                  </a:lnTo>
                  <a:lnTo>
                    <a:pt x="110" y="307"/>
                  </a:lnTo>
                  <a:lnTo>
                    <a:pt x="104" y="318"/>
                  </a:lnTo>
                  <a:lnTo>
                    <a:pt x="100" y="328"/>
                  </a:lnTo>
                  <a:lnTo>
                    <a:pt x="94" y="338"/>
                  </a:lnTo>
                  <a:lnTo>
                    <a:pt x="90" y="349"/>
                  </a:lnTo>
                  <a:lnTo>
                    <a:pt x="85" y="360"/>
                  </a:lnTo>
                  <a:lnTo>
                    <a:pt x="81" y="372"/>
                  </a:lnTo>
                  <a:lnTo>
                    <a:pt x="78" y="382"/>
                  </a:lnTo>
                  <a:lnTo>
                    <a:pt x="74" y="394"/>
                  </a:lnTo>
                  <a:lnTo>
                    <a:pt x="71" y="406"/>
                  </a:lnTo>
                  <a:lnTo>
                    <a:pt x="68" y="418"/>
                  </a:lnTo>
                  <a:lnTo>
                    <a:pt x="65" y="430"/>
                  </a:lnTo>
                  <a:lnTo>
                    <a:pt x="62" y="441"/>
                  </a:lnTo>
                  <a:lnTo>
                    <a:pt x="59" y="453"/>
                  </a:lnTo>
                  <a:lnTo>
                    <a:pt x="57" y="465"/>
                  </a:lnTo>
                  <a:lnTo>
                    <a:pt x="56" y="477"/>
                  </a:lnTo>
                  <a:lnTo>
                    <a:pt x="54" y="488"/>
                  </a:lnTo>
                  <a:lnTo>
                    <a:pt x="53" y="502"/>
                  </a:lnTo>
                  <a:lnTo>
                    <a:pt x="53" y="513"/>
                  </a:lnTo>
                  <a:lnTo>
                    <a:pt x="51" y="527"/>
                  </a:lnTo>
                  <a:lnTo>
                    <a:pt x="51" y="538"/>
                  </a:lnTo>
                  <a:lnTo>
                    <a:pt x="0" y="538"/>
                  </a:lnTo>
                  <a:lnTo>
                    <a:pt x="0" y="525"/>
                  </a:lnTo>
                  <a:lnTo>
                    <a:pt x="0" y="512"/>
                  </a:lnTo>
                  <a:lnTo>
                    <a:pt x="1" y="497"/>
                  </a:lnTo>
                  <a:lnTo>
                    <a:pt x="3" y="484"/>
                  </a:lnTo>
                  <a:lnTo>
                    <a:pt x="4" y="471"/>
                  </a:lnTo>
                  <a:lnTo>
                    <a:pt x="6" y="458"/>
                  </a:lnTo>
                  <a:lnTo>
                    <a:pt x="9" y="443"/>
                  </a:lnTo>
                  <a:lnTo>
                    <a:pt x="10" y="431"/>
                  </a:lnTo>
                  <a:lnTo>
                    <a:pt x="13" y="418"/>
                  </a:lnTo>
                  <a:lnTo>
                    <a:pt x="16" y="405"/>
                  </a:lnTo>
                  <a:lnTo>
                    <a:pt x="21" y="391"/>
                  </a:lnTo>
                  <a:lnTo>
                    <a:pt x="23" y="378"/>
                  </a:lnTo>
                  <a:lnTo>
                    <a:pt x="28" y="366"/>
                  </a:lnTo>
                  <a:lnTo>
                    <a:pt x="32" y="353"/>
                  </a:lnTo>
                  <a:lnTo>
                    <a:pt x="37" y="341"/>
                  </a:lnTo>
                  <a:lnTo>
                    <a:pt x="43" y="329"/>
                  </a:lnTo>
                  <a:lnTo>
                    <a:pt x="47" y="318"/>
                  </a:lnTo>
                  <a:lnTo>
                    <a:pt x="53" y="304"/>
                  </a:lnTo>
                  <a:lnTo>
                    <a:pt x="59" y="294"/>
                  </a:lnTo>
                  <a:lnTo>
                    <a:pt x="65" y="282"/>
                  </a:lnTo>
                  <a:lnTo>
                    <a:pt x="71" y="271"/>
                  </a:lnTo>
                  <a:lnTo>
                    <a:pt x="78" y="259"/>
                  </a:lnTo>
                  <a:lnTo>
                    <a:pt x="85" y="249"/>
                  </a:lnTo>
                  <a:lnTo>
                    <a:pt x="91" y="237"/>
                  </a:lnTo>
                  <a:lnTo>
                    <a:pt x="99" y="226"/>
                  </a:lnTo>
                  <a:lnTo>
                    <a:pt x="107" y="216"/>
                  </a:lnTo>
                  <a:lnTo>
                    <a:pt x="115" y="206"/>
                  </a:lnTo>
                  <a:lnTo>
                    <a:pt x="122" y="196"/>
                  </a:lnTo>
                  <a:lnTo>
                    <a:pt x="131" y="187"/>
                  </a:lnTo>
                  <a:lnTo>
                    <a:pt x="140" y="176"/>
                  </a:lnTo>
                  <a:lnTo>
                    <a:pt x="149" y="168"/>
                  </a:lnTo>
                  <a:lnTo>
                    <a:pt x="157" y="157"/>
                  </a:lnTo>
                  <a:lnTo>
                    <a:pt x="166" y="148"/>
                  </a:lnTo>
                  <a:lnTo>
                    <a:pt x="177" y="140"/>
                  </a:lnTo>
                  <a:lnTo>
                    <a:pt x="185" y="131"/>
                  </a:lnTo>
                  <a:lnTo>
                    <a:pt x="196" y="123"/>
                  </a:lnTo>
                  <a:lnTo>
                    <a:pt x="206" y="115"/>
                  </a:lnTo>
                  <a:lnTo>
                    <a:pt x="216" y="107"/>
                  </a:lnTo>
                  <a:lnTo>
                    <a:pt x="227" y="100"/>
                  </a:lnTo>
                  <a:lnTo>
                    <a:pt x="237" y="93"/>
                  </a:lnTo>
                  <a:lnTo>
                    <a:pt x="249" y="85"/>
                  </a:lnTo>
                  <a:lnTo>
                    <a:pt x="259" y="78"/>
                  </a:lnTo>
                  <a:lnTo>
                    <a:pt x="271" y="72"/>
                  </a:lnTo>
                  <a:lnTo>
                    <a:pt x="283" y="65"/>
                  </a:lnTo>
                  <a:lnTo>
                    <a:pt x="293" y="59"/>
                  </a:lnTo>
                  <a:lnTo>
                    <a:pt x="305" y="53"/>
                  </a:lnTo>
                  <a:lnTo>
                    <a:pt x="316" y="47"/>
                  </a:lnTo>
                  <a:lnTo>
                    <a:pt x="330" y="43"/>
                  </a:lnTo>
                  <a:lnTo>
                    <a:pt x="341" y="37"/>
                  </a:lnTo>
                  <a:lnTo>
                    <a:pt x="353" y="32"/>
                  </a:lnTo>
                  <a:lnTo>
                    <a:pt x="366" y="28"/>
                  </a:lnTo>
                  <a:lnTo>
                    <a:pt x="378" y="23"/>
                  </a:lnTo>
                  <a:lnTo>
                    <a:pt x="391" y="20"/>
                  </a:lnTo>
                  <a:lnTo>
                    <a:pt x="405" y="18"/>
                  </a:lnTo>
                  <a:lnTo>
                    <a:pt x="416" y="13"/>
                  </a:lnTo>
                  <a:lnTo>
                    <a:pt x="430" y="10"/>
                  </a:lnTo>
                  <a:lnTo>
                    <a:pt x="443" y="9"/>
                  </a:lnTo>
                  <a:lnTo>
                    <a:pt x="456" y="6"/>
                  </a:lnTo>
                  <a:lnTo>
                    <a:pt x="471" y="4"/>
                  </a:lnTo>
                  <a:lnTo>
                    <a:pt x="484" y="3"/>
                  </a:lnTo>
                  <a:lnTo>
                    <a:pt x="497" y="1"/>
                  </a:lnTo>
                  <a:lnTo>
                    <a:pt x="511" y="0"/>
                  </a:lnTo>
                  <a:lnTo>
                    <a:pt x="525" y="0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1E3C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6" name="Rectangle 19"/>
            <p:cNvSpPr>
              <a:spLocks noChangeArrowheads="1"/>
            </p:cNvSpPr>
            <p:nvPr/>
          </p:nvSpPr>
          <p:spPr bwMode="auto">
            <a:xfrm>
              <a:off x="2226" y="2509"/>
              <a:ext cx="2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b="1">
                  <a:solidFill>
                    <a:srgbClr val="1F1A17"/>
                  </a:solidFill>
                  <a:latin typeface="Calibri" pitchFamily="34" charset="0"/>
                </a:rPr>
                <a:t>1364</a:t>
              </a:r>
              <a:endParaRPr lang="cs-CZ"/>
            </a:p>
          </p:txBody>
        </p:sp>
        <p:sp>
          <p:nvSpPr>
            <p:cNvPr id="37907" name="Rectangle 20"/>
            <p:cNvSpPr>
              <a:spLocks noChangeArrowheads="1"/>
            </p:cNvSpPr>
            <p:nvPr/>
          </p:nvSpPr>
          <p:spPr bwMode="auto">
            <a:xfrm>
              <a:off x="2716" y="2509"/>
              <a:ext cx="2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b="1">
                  <a:solidFill>
                    <a:srgbClr val="1F1A17"/>
                  </a:solidFill>
                  <a:latin typeface="Calibri" pitchFamily="34" charset="0"/>
                </a:rPr>
                <a:t>1095</a:t>
              </a:r>
              <a:endParaRPr lang="cs-CZ"/>
            </a:p>
          </p:txBody>
        </p:sp>
        <p:sp>
          <p:nvSpPr>
            <p:cNvPr id="37908" name="Rectangle 21"/>
            <p:cNvSpPr>
              <a:spLocks noChangeArrowheads="1"/>
            </p:cNvSpPr>
            <p:nvPr/>
          </p:nvSpPr>
          <p:spPr bwMode="auto">
            <a:xfrm>
              <a:off x="3230" y="2509"/>
              <a:ext cx="2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b="1">
                  <a:solidFill>
                    <a:srgbClr val="1F1A17"/>
                  </a:solidFill>
                  <a:latin typeface="Calibri" pitchFamily="34" charset="0"/>
                </a:rPr>
                <a:t>315</a:t>
              </a:r>
              <a:endParaRPr lang="cs-CZ"/>
            </a:p>
          </p:txBody>
        </p:sp>
        <p:sp>
          <p:nvSpPr>
            <p:cNvPr id="37909" name="Rectangle 22"/>
            <p:cNvSpPr>
              <a:spLocks noChangeArrowheads="1"/>
            </p:cNvSpPr>
            <p:nvPr/>
          </p:nvSpPr>
          <p:spPr bwMode="auto">
            <a:xfrm>
              <a:off x="980" y="1690"/>
              <a:ext cx="4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F7C5B4"/>
                  </a:solidFill>
                  <a:latin typeface="Calibri" pitchFamily="34" charset="0"/>
                </a:rPr>
                <a:t>Ostrava</a:t>
              </a:r>
              <a:endParaRPr lang="cs-CZ"/>
            </a:p>
          </p:txBody>
        </p:sp>
        <p:sp>
          <p:nvSpPr>
            <p:cNvPr id="37910" name="Rectangle 23"/>
            <p:cNvSpPr>
              <a:spLocks noChangeArrowheads="1"/>
            </p:cNvSpPr>
            <p:nvPr/>
          </p:nvSpPr>
          <p:spPr bwMode="auto">
            <a:xfrm>
              <a:off x="931" y="1822"/>
              <a:ext cx="5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F7C5B4"/>
                  </a:solidFill>
                  <a:latin typeface="Calibri" pitchFamily="34" charset="0"/>
                </a:rPr>
                <a:t>Bartovice</a:t>
              </a:r>
              <a:endParaRPr lang="cs-CZ"/>
            </a:p>
          </p:txBody>
        </p:sp>
        <p:sp>
          <p:nvSpPr>
            <p:cNvPr id="37911" name="Rectangle 24"/>
            <p:cNvSpPr>
              <a:spLocks noChangeArrowheads="1"/>
            </p:cNvSpPr>
            <p:nvPr/>
          </p:nvSpPr>
          <p:spPr bwMode="auto">
            <a:xfrm>
              <a:off x="940" y="1956"/>
              <a:ext cx="4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F7C5B4"/>
                  </a:solidFill>
                  <a:latin typeface="Calibri" pitchFamily="34" charset="0"/>
                </a:rPr>
                <a:t>10 µg/ml</a:t>
              </a:r>
              <a:endParaRPr lang="cs-CZ"/>
            </a:p>
          </p:txBody>
        </p:sp>
        <p:sp>
          <p:nvSpPr>
            <p:cNvPr id="37912" name="Rectangle 25"/>
            <p:cNvSpPr>
              <a:spLocks noChangeArrowheads="1"/>
            </p:cNvSpPr>
            <p:nvPr/>
          </p:nvSpPr>
          <p:spPr bwMode="auto">
            <a:xfrm>
              <a:off x="1581" y="1690"/>
              <a:ext cx="4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93D0F4"/>
                  </a:solidFill>
                  <a:latin typeface="Calibri" pitchFamily="34" charset="0"/>
                </a:rPr>
                <a:t>Ostrava</a:t>
              </a:r>
              <a:endParaRPr lang="cs-CZ"/>
            </a:p>
          </p:txBody>
        </p:sp>
        <p:sp>
          <p:nvSpPr>
            <p:cNvPr id="37913" name="Rectangle 26"/>
            <p:cNvSpPr>
              <a:spLocks noChangeArrowheads="1"/>
            </p:cNvSpPr>
            <p:nvPr/>
          </p:nvSpPr>
          <p:spPr bwMode="auto">
            <a:xfrm>
              <a:off x="1593" y="1822"/>
              <a:ext cx="3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93D0F4"/>
                  </a:solidFill>
                  <a:latin typeface="Calibri" pitchFamily="34" charset="0"/>
                </a:rPr>
                <a:t>Poruba</a:t>
              </a:r>
              <a:endParaRPr lang="cs-CZ"/>
            </a:p>
          </p:txBody>
        </p:sp>
        <p:sp>
          <p:nvSpPr>
            <p:cNvPr id="37914" name="Rectangle 27"/>
            <p:cNvSpPr>
              <a:spLocks noChangeArrowheads="1"/>
            </p:cNvSpPr>
            <p:nvPr/>
          </p:nvSpPr>
          <p:spPr bwMode="auto">
            <a:xfrm>
              <a:off x="1542" y="1956"/>
              <a:ext cx="4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93D0F4"/>
                  </a:solidFill>
                  <a:latin typeface="Calibri" pitchFamily="34" charset="0"/>
                </a:rPr>
                <a:t>10 µg/ml</a:t>
              </a:r>
              <a:endParaRPr lang="cs-CZ"/>
            </a:p>
          </p:txBody>
        </p:sp>
        <p:sp>
          <p:nvSpPr>
            <p:cNvPr id="37915" name="Rectangle 28"/>
            <p:cNvSpPr>
              <a:spLocks noChangeArrowheads="1"/>
            </p:cNvSpPr>
            <p:nvPr/>
          </p:nvSpPr>
          <p:spPr bwMode="auto">
            <a:xfrm>
              <a:off x="3682" y="1690"/>
              <a:ext cx="4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E87877"/>
                  </a:solidFill>
                  <a:latin typeface="Calibri" pitchFamily="34" charset="0"/>
                </a:rPr>
                <a:t>Ostrava</a:t>
              </a:r>
              <a:endParaRPr lang="cs-CZ"/>
            </a:p>
          </p:txBody>
        </p:sp>
        <p:sp>
          <p:nvSpPr>
            <p:cNvPr id="37916" name="Rectangle 29"/>
            <p:cNvSpPr>
              <a:spLocks noChangeArrowheads="1"/>
            </p:cNvSpPr>
            <p:nvPr/>
          </p:nvSpPr>
          <p:spPr bwMode="auto">
            <a:xfrm>
              <a:off x="3633" y="1822"/>
              <a:ext cx="5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E87877"/>
                  </a:solidFill>
                  <a:latin typeface="Calibri" pitchFamily="34" charset="0"/>
                </a:rPr>
                <a:t>Bartovice</a:t>
              </a:r>
              <a:endParaRPr lang="cs-CZ"/>
            </a:p>
          </p:txBody>
        </p:sp>
        <p:sp>
          <p:nvSpPr>
            <p:cNvPr id="37917" name="Rectangle 30"/>
            <p:cNvSpPr>
              <a:spLocks noChangeArrowheads="1"/>
            </p:cNvSpPr>
            <p:nvPr/>
          </p:nvSpPr>
          <p:spPr bwMode="auto">
            <a:xfrm>
              <a:off x="3671" y="1956"/>
              <a:ext cx="4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E87877"/>
                  </a:solidFill>
                  <a:latin typeface="Calibri" pitchFamily="34" charset="0"/>
                </a:rPr>
                <a:t>30 µgml</a:t>
              </a:r>
              <a:endParaRPr lang="cs-CZ"/>
            </a:p>
          </p:txBody>
        </p:sp>
        <p:sp>
          <p:nvSpPr>
            <p:cNvPr id="37918" name="Rectangle 31"/>
            <p:cNvSpPr>
              <a:spLocks noChangeArrowheads="1"/>
            </p:cNvSpPr>
            <p:nvPr/>
          </p:nvSpPr>
          <p:spPr bwMode="auto">
            <a:xfrm>
              <a:off x="2317" y="3172"/>
              <a:ext cx="4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BA2345"/>
                  </a:solidFill>
                  <a:latin typeface="Calibri" pitchFamily="34" charset="0"/>
                </a:rPr>
                <a:t>Ostrava</a:t>
              </a:r>
              <a:endParaRPr lang="cs-CZ"/>
            </a:p>
          </p:txBody>
        </p:sp>
        <p:sp>
          <p:nvSpPr>
            <p:cNvPr id="37919" name="Rectangle 32"/>
            <p:cNvSpPr>
              <a:spLocks noChangeArrowheads="1"/>
            </p:cNvSpPr>
            <p:nvPr/>
          </p:nvSpPr>
          <p:spPr bwMode="auto">
            <a:xfrm>
              <a:off x="2269" y="3306"/>
              <a:ext cx="5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BA2345"/>
                  </a:solidFill>
                  <a:latin typeface="Calibri" pitchFamily="34" charset="0"/>
                </a:rPr>
                <a:t>Bartovice</a:t>
              </a:r>
              <a:endParaRPr lang="cs-CZ"/>
            </a:p>
          </p:txBody>
        </p:sp>
        <p:sp>
          <p:nvSpPr>
            <p:cNvPr id="37920" name="Rectangle 33"/>
            <p:cNvSpPr>
              <a:spLocks noChangeArrowheads="1"/>
            </p:cNvSpPr>
            <p:nvPr/>
          </p:nvSpPr>
          <p:spPr bwMode="auto">
            <a:xfrm>
              <a:off x="2278" y="3440"/>
              <a:ext cx="4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BA2345"/>
                  </a:solidFill>
                  <a:latin typeface="Calibri" pitchFamily="34" charset="0"/>
                </a:rPr>
                <a:t>60 µg/ml</a:t>
              </a:r>
              <a:endParaRPr lang="cs-CZ"/>
            </a:p>
          </p:txBody>
        </p:sp>
        <p:sp>
          <p:nvSpPr>
            <p:cNvPr id="37921" name="Rectangle 34"/>
            <p:cNvSpPr>
              <a:spLocks noChangeArrowheads="1"/>
            </p:cNvSpPr>
            <p:nvPr/>
          </p:nvSpPr>
          <p:spPr bwMode="auto">
            <a:xfrm>
              <a:off x="4392" y="1690"/>
              <a:ext cx="4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007CC3"/>
                  </a:solidFill>
                  <a:latin typeface="Calibri" pitchFamily="34" charset="0"/>
                </a:rPr>
                <a:t>Ostrava</a:t>
              </a:r>
              <a:endParaRPr lang="cs-CZ"/>
            </a:p>
          </p:txBody>
        </p:sp>
        <p:sp>
          <p:nvSpPr>
            <p:cNvPr id="37922" name="Rectangle 35"/>
            <p:cNvSpPr>
              <a:spLocks noChangeArrowheads="1"/>
            </p:cNvSpPr>
            <p:nvPr/>
          </p:nvSpPr>
          <p:spPr bwMode="auto">
            <a:xfrm>
              <a:off x="4406" y="1822"/>
              <a:ext cx="3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007CC3"/>
                  </a:solidFill>
                  <a:latin typeface="Calibri" pitchFamily="34" charset="0"/>
                </a:rPr>
                <a:t>Poruba</a:t>
              </a:r>
              <a:endParaRPr lang="cs-CZ"/>
            </a:p>
          </p:txBody>
        </p:sp>
        <p:sp>
          <p:nvSpPr>
            <p:cNvPr id="37923" name="Rectangle 36"/>
            <p:cNvSpPr>
              <a:spLocks noChangeArrowheads="1"/>
            </p:cNvSpPr>
            <p:nvPr/>
          </p:nvSpPr>
          <p:spPr bwMode="auto">
            <a:xfrm>
              <a:off x="4353" y="1956"/>
              <a:ext cx="4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007CC3"/>
                  </a:solidFill>
                  <a:latin typeface="Calibri" pitchFamily="34" charset="0"/>
                </a:rPr>
                <a:t>30 µg/ml</a:t>
              </a:r>
              <a:endParaRPr lang="cs-CZ"/>
            </a:p>
          </p:txBody>
        </p:sp>
        <p:sp>
          <p:nvSpPr>
            <p:cNvPr id="37924" name="Rectangle 37"/>
            <p:cNvSpPr>
              <a:spLocks noChangeArrowheads="1"/>
            </p:cNvSpPr>
            <p:nvPr/>
          </p:nvSpPr>
          <p:spPr bwMode="auto">
            <a:xfrm>
              <a:off x="2974" y="3172"/>
              <a:ext cx="4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1E3C67"/>
                  </a:solidFill>
                  <a:latin typeface="Calibri" pitchFamily="34" charset="0"/>
                </a:rPr>
                <a:t>Ostrava</a:t>
              </a:r>
              <a:endParaRPr lang="cs-CZ"/>
            </a:p>
          </p:txBody>
        </p:sp>
        <p:sp>
          <p:nvSpPr>
            <p:cNvPr id="37925" name="Rectangle 38"/>
            <p:cNvSpPr>
              <a:spLocks noChangeArrowheads="1"/>
            </p:cNvSpPr>
            <p:nvPr/>
          </p:nvSpPr>
          <p:spPr bwMode="auto">
            <a:xfrm>
              <a:off x="2987" y="3306"/>
              <a:ext cx="3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1E3C67"/>
                  </a:solidFill>
                  <a:latin typeface="Calibri" pitchFamily="34" charset="0"/>
                </a:rPr>
                <a:t>Poruba</a:t>
              </a:r>
              <a:endParaRPr lang="cs-CZ"/>
            </a:p>
          </p:txBody>
        </p:sp>
        <p:sp>
          <p:nvSpPr>
            <p:cNvPr id="37926" name="Rectangle 39"/>
            <p:cNvSpPr>
              <a:spLocks noChangeArrowheads="1"/>
            </p:cNvSpPr>
            <p:nvPr/>
          </p:nvSpPr>
          <p:spPr bwMode="auto">
            <a:xfrm>
              <a:off x="2934" y="3440"/>
              <a:ext cx="48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600" b="1">
                  <a:solidFill>
                    <a:srgbClr val="1E3C67"/>
                  </a:solidFill>
                  <a:latin typeface="Calibri" pitchFamily="34" charset="0"/>
                </a:rPr>
                <a:t>60 µg/ml</a:t>
              </a:r>
              <a:endParaRPr lang="cs-CZ"/>
            </a:p>
          </p:txBody>
        </p:sp>
      </p:grpSp>
      <p:sp>
        <p:nvSpPr>
          <p:cNvPr id="37890" name="Text Box 40"/>
          <p:cNvSpPr txBox="1">
            <a:spLocks noChangeArrowheads="1"/>
          </p:cNvSpPr>
          <p:nvPr/>
        </p:nvSpPr>
        <p:spPr bwMode="auto">
          <a:xfrm>
            <a:off x="889000" y="212725"/>
            <a:ext cx="73517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latin typeface="Calibri" pitchFamily="34" charset="0"/>
              </a:rPr>
              <a:t>Srovn8n9 obou ostravských lokalit ukazuje, že méně než 50% všech deregulovaných genů je ovlivněno v obou lokalitách současně</a:t>
            </a:r>
            <a:endParaRPr lang="cs-CZ" sz="15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5"/>
          <p:cNvGrpSpPr>
            <a:grpSpLocks noChangeAspect="1"/>
          </p:cNvGrpSpPr>
          <p:nvPr/>
        </p:nvGrpSpPr>
        <p:grpSpPr bwMode="auto">
          <a:xfrm>
            <a:off x="395288" y="1628775"/>
            <a:ext cx="8027987" cy="3368675"/>
            <a:chOff x="136" y="851"/>
            <a:chExt cx="5487" cy="2302"/>
          </a:xfrm>
        </p:grpSpPr>
        <p:sp>
          <p:nvSpPr>
            <p:cNvPr id="3891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6" y="851"/>
              <a:ext cx="5487" cy="2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169" y="872"/>
              <a:ext cx="5445" cy="22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19" name="Freeform 7"/>
            <p:cNvSpPr>
              <a:spLocks noEditPoints="1"/>
            </p:cNvSpPr>
            <p:nvPr/>
          </p:nvSpPr>
          <p:spPr bwMode="auto">
            <a:xfrm>
              <a:off x="143" y="858"/>
              <a:ext cx="5473" cy="2288"/>
            </a:xfrm>
            <a:custGeom>
              <a:avLst/>
              <a:gdLst>
                <a:gd name="T0" fmla="*/ 14 w 5473"/>
                <a:gd name="T1" fmla="*/ 0 h 2288"/>
                <a:gd name="T2" fmla="*/ 30 w 5473"/>
                <a:gd name="T3" fmla="*/ 14 h 2288"/>
                <a:gd name="T4" fmla="*/ 30 w 5473"/>
                <a:gd name="T5" fmla="*/ 2274 h 2288"/>
                <a:gd name="T6" fmla="*/ 0 w 5473"/>
                <a:gd name="T7" fmla="*/ 2274 h 2288"/>
                <a:gd name="T8" fmla="*/ 0 w 5473"/>
                <a:gd name="T9" fmla="*/ 14 h 2288"/>
                <a:gd name="T10" fmla="*/ 14 w 5473"/>
                <a:gd name="T11" fmla="*/ 0 h 2288"/>
                <a:gd name="T12" fmla="*/ 0 w 5473"/>
                <a:gd name="T13" fmla="*/ 14 h 2288"/>
                <a:gd name="T14" fmla="*/ 0 w 5473"/>
                <a:gd name="T15" fmla="*/ 0 h 2288"/>
                <a:gd name="T16" fmla="*/ 14 w 5473"/>
                <a:gd name="T17" fmla="*/ 0 h 2288"/>
                <a:gd name="T18" fmla="*/ 0 w 5473"/>
                <a:gd name="T19" fmla="*/ 14 h 2288"/>
                <a:gd name="T20" fmla="*/ 5473 w 5473"/>
                <a:gd name="T21" fmla="*/ 14 h 2288"/>
                <a:gd name="T22" fmla="*/ 5459 w 5473"/>
                <a:gd name="T23" fmla="*/ 30 h 2288"/>
                <a:gd name="T24" fmla="*/ 14 w 5473"/>
                <a:gd name="T25" fmla="*/ 30 h 2288"/>
                <a:gd name="T26" fmla="*/ 14 w 5473"/>
                <a:gd name="T27" fmla="*/ 0 h 2288"/>
                <a:gd name="T28" fmla="*/ 5459 w 5473"/>
                <a:gd name="T29" fmla="*/ 0 h 2288"/>
                <a:gd name="T30" fmla="*/ 5473 w 5473"/>
                <a:gd name="T31" fmla="*/ 14 h 2288"/>
                <a:gd name="T32" fmla="*/ 5459 w 5473"/>
                <a:gd name="T33" fmla="*/ 0 h 2288"/>
                <a:gd name="T34" fmla="*/ 5473 w 5473"/>
                <a:gd name="T35" fmla="*/ 0 h 2288"/>
                <a:gd name="T36" fmla="*/ 5473 w 5473"/>
                <a:gd name="T37" fmla="*/ 14 h 2288"/>
                <a:gd name="T38" fmla="*/ 5459 w 5473"/>
                <a:gd name="T39" fmla="*/ 0 h 2288"/>
                <a:gd name="T40" fmla="*/ 5459 w 5473"/>
                <a:gd name="T41" fmla="*/ 2288 h 2288"/>
                <a:gd name="T42" fmla="*/ 5443 w 5473"/>
                <a:gd name="T43" fmla="*/ 2274 h 2288"/>
                <a:gd name="T44" fmla="*/ 5443 w 5473"/>
                <a:gd name="T45" fmla="*/ 14 h 2288"/>
                <a:gd name="T46" fmla="*/ 5473 w 5473"/>
                <a:gd name="T47" fmla="*/ 14 h 2288"/>
                <a:gd name="T48" fmla="*/ 5473 w 5473"/>
                <a:gd name="T49" fmla="*/ 2274 h 2288"/>
                <a:gd name="T50" fmla="*/ 5459 w 5473"/>
                <a:gd name="T51" fmla="*/ 2288 h 2288"/>
                <a:gd name="T52" fmla="*/ 5473 w 5473"/>
                <a:gd name="T53" fmla="*/ 2274 h 2288"/>
                <a:gd name="T54" fmla="*/ 5473 w 5473"/>
                <a:gd name="T55" fmla="*/ 2288 h 2288"/>
                <a:gd name="T56" fmla="*/ 5459 w 5473"/>
                <a:gd name="T57" fmla="*/ 2288 h 2288"/>
                <a:gd name="T58" fmla="*/ 5473 w 5473"/>
                <a:gd name="T59" fmla="*/ 2274 h 2288"/>
                <a:gd name="T60" fmla="*/ 0 w 5473"/>
                <a:gd name="T61" fmla="*/ 2274 h 2288"/>
                <a:gd name="T62" fmla="*/ 14 w 5473"/>
                <a:gd name="T63" fmla="*/ 2258 h 2288"/>
                <a:gd name="T64" fmla="*/ 5459 w 5473"/>
                <a:gd name="T65" fmla="*/ 2258 h 2288"/>
                <a:gd name="T66" fmla="*/ 5459 w 5473"/>
                <a:gd name="T67" fmla="*/ 2288 h 2288"/>
                <a:gd name="T68" fmla="*/ 14 w 5473"/>
                <a:gd name="T69" fmla="*/ 2288 h 2288"/>
                <a:gd name="T70" fmla="*/ 0 w 5473"/>
                <a:gd name="T71" fmla="*/ 2274 h 2288"/>
                <a:gd name="T72" fmla="*/ 14 w 5473"/>
                <a:gd name="T73" fmla="*/ 2288 h 2288"/>
                <a:gd name="T74" fmla="*/ 0 w 5473"/>
                <a:gd name="T75" fmla="*/ 2288 h 2288"/>
                <a:gd name="T76" fmla="*/ 0 w 5473"/>
                <a:gd name="T77" fmla="*/ 2274 h 2288"/>
                <a:gd name="T78" fmla="*/ 14 w 5473"/>
                <a:gd name="T79" fmla="*/ 2288 h 22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473"/>
                <a:gd name="T121" fmla="*/ 0 h 2288"/>
                <a:gd name="T122" fmla="*/ 5473 w 5473"/>
                <a:gd name="T123" fmla="*/ 2288 h 22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473" h="2288">
                  <a:moveTo>
                    <a:pt x="14" y="0"/>
                  </a:moveTo>
                  <a:lnTo>
                    <a:pt x="30" y="14"/>
                  </a:lnTo>
                  <a:lnTo>
                    <a:pt x="30" y="2274"/>
                  </a:lnTo>
                  <a:lnTo>
                    <a:pt x="0" y="2274"/>
                  </a:lnTo>
                  <a:lnTo>
                    <a:pt x="0" y="14"/>
                  </a:lnTo>
                  <a:lnTo>
                    <a:pt x="14" y="0"/>
                  </a:lnTo>
                  <a:close/>
                  <a:moveTo>
                    <a:pt x="0" y="14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0" y="14"/>
                  </a:lnTo>
                  <a:close/>
                  <a:moveTo>
                    <a:pt x="5473" y="14"/>
                  </a:moveTo>
                  <a:lnTo>
                    <a:pt x="5459" y="30"/>
                  </a:lnTo>
                  <a:lnTo>
                    <a:pt x="14" y="30"/>
                  </a:lnTo>
                  <a:lnTo>
                    <a:pt x="14" y="0"/>
                  </a:lnTo>
                  <a:lnTo>
                    <a:pt x="5459" y="0"/>
                  </a:lnTo>
                  <a:lnTo>
                    <a:pt x="5473" y="14"/>
                  </a:lnTo>
                  <a:close/>
                  <a:moveTo>
                    <a:pt x="5459" y="0"/>
                  </a:moveTo>
                  <a:lnTo>
                    <a:pt x="5473" y="0"/>
                  </a:lnTo>
                  <a:lnTo>
                    <a:pt x="5473" y="14"/>
                  </a:lnTo>
                  <a:lnTo>
                    <a:pt x="5459" y="0"/>
                  </a:lnTo>
                  <a:close/>
                  <a:moveTo>
                    <a:pt x="5459" y="2288"/>
                  </a:moveTo>
                  <a:lnTo>
                    <a:pt x="5443" y="2274"/>
                  </a:lnTo>
                  <a:lnTo>
                    <a:pt x="5443" y="14"/>
                  </a:lnTo>
                  <a:lnTo>
                    <a:pt x="5473" y="14"/>
                  </a:lnTo>
                  <a:lnTo>
                    <a:pt x="5473" y="2274"/>
                  </a:lnTo>
                  <a:lnTo>
                    <a:pt x="5459" y="2288"/>
                  </a:lnTo>
                  <a:close/>
                  <a:moveTo>
                    <a:pt x="5473" y="2274"/>
                  </a:moveTo>
                  <a:lnTo>
                    <a:pt x="5473" y="2288"/>
                  </a:lnTo>
                  <a:lnTo>
                    <a:pt x="5459" y="2288"/>
                  </a:lnTo>
                  <a:lnTo>
                    <a:pt x="5473" y="2274"/>
                  </a:lnTo>
                  <a:close/>
                  <a:moveTo>
                    <a:pt x="0" y="2274"/>
                  </a:moveTo>
                  <a:lnTo>
                    <a:pt x="14" y="2258"/>
                  </a:lnTo>
                  <a:lnTo>
                    <a:pt x="5459" y="2258"/>
                  </a:lnTo>
                  <a:lnTo>
                    <a:pt x="5459" y="2288"/>
                  </a:lnTo>
                  <a:lnTo>
                    <a:pt x="14" y="2288"/>
                  </a:lnTo>
                  <a:lnTo>
                    <a:pt x="0" y="2274"/>
                  </a:lnTo>
                  <a:close/>
                  <a:moveTo>
                    <a:pt x="14" y="2288"/>
                  </a:moveTo>
                  <a:lnTo>
                    <a:pt x="0" y="2288"/>
                  </a:lnTo>
                  <a:lnTo>
                    <a:pt x="0" y="2274"/>
                  </a:lnTo>
                  <a:lnTo>
                    <a:pt x="14" y="2288"/>
                  </a:lnTo>
                  <a:close/>
                </a:path>
              </a:pathLst>
            </a:custGeom>
            <a:solidFill>
              <a:srgbClr val="0046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20" name="Rectangle 9"/>
            <p:cNvSpPr>
              <a:spLocks noChangeArrowheads="1"/>
            </p:cNvSpPr>
            <p:nvPr/>
          </p:nvSpPr>
          <p:spPr bwMode="auto">
            <a:xfrm>
              <a:off x="1022" y="999"/>
              <a:ext cx="3629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700" b="1">
                  <a:solidFill>
                    <a:srgbClr val="1F1A17"/>
                  </a:solidFill>
                  <a:latin typeface="Calibri" pitchFamily="34" charset="0"/>
                </a:rPr>
                <a:t> Venn</a:t>
              </a:r>
              <a:r>
                <a:rPr lang="en-US" sz="1700" b="1">
                  <a:solidFill>
                    <a:srgbClr val="1F1A17"/>
                  </a:solidFill>
                  <a:latin typeface="Calibri" pitchFamily="34" charset="0"/>
                </a:rPr>
                <a:t>ovy</a:t>
              </a:r>
              <a:r>
                <a:rPr lang="cs-CZ" sz="1700" b="1">
                  <a:solidFill>
                    <a:srgbClr val="1F1A17"/>
                  </a:solidFill>
                  <a:latin typeface="Calibri" pitchFamily="34" charset="0"/>
                </a:rPr>
                <a:t> diagram</a:t>
              </a:r>
              <a:r>
                <a:rPr lang="en-US" sz="1700" b="1">
                  <a:solidFill>
                    <a:srgbClr val="1F1A17"/>
                  </a:solidFill>
                  <a:latin typeface="Calibri" pitchFamily="34" charset="0"/>
                </a:rPr>
                <a:t>y</a:t>
              </a:r>
              <a:r>
                <a:rPr lang="cs-CZ" sz="1700" b="1">
                  <a:solidFill>
                    <a:srgbClr val="1F1A17"/>
                  </a:solidFill>
                  <a:latin typeface="Calibri" pitchFamily="34" charset="0"/>
                </a:rPr>
                <a:t> </a:t>
              </a:r>
              <a:r>
                <a:rPr lang="en-US" sz="1700" b="1">
                  <a:solidFill>
                    <a:srgbClr val="1F1A17"/>
                  </a:solidFill>
                  <a:latin typeface="Calibri" pitchFamily="34" charset="0"/>
                </a:rPr>
                <a:t>počtu ovlivněných genů v buňkách HEL </a:t>
              </a:r>
            </a:p>
            <a:p>
              <a:r>
                <a:rPr lang="en-US" sz="1700" b="1">
                  <a:solidFill>
                    <a:srgbClr val="1F1A17"/>
                  </a:solidFill>
                  <a:latin typeface="Calibri" pitchFamily="34" charset="0"/>
                </a:rPr>
                <a:t>	při různých koncentracích extraktů</a:t>
              </a:r>
              <a:endParaRPr lang="cs-CZ"/>
            </a:p>
          </p:txBody>
        </p:sp>
        <p:sp>
          <p:nvSpPr>
            <p:cNvPr id="38921" name="Freeform 11"/>
            <p:cNvSpPr>
              <a:spLocks noEditPoints="1"/>
            </p:cNvSpPr>
            <p:nvPr/>
          </p:nvSpPr>
          <p:spPr bwMode="auto">
            <a:xfrm>
              <a:off x="331" y="1631"/>
              <a:ext cx="682" cy="682"/>
            </a:xfrm>
            <a:custGeom>
              <a:avLst/>
              <a:gdLst>
                <a:gd name="T0" fmla="*/ 648 w 682"/>
                <a:gd name="T1" fmla="*/ 293 h 682"/>
                <a:gd name="T2" fmla="*/ 629 w 682"/>
                <a:gd name="T3" fmla="*/ 227 h 682"/>
                <a:gd name="T4" fmla="*/ 599 w 682"/>
                <a:gd name="T5" fmla="*/ 167 h 682"/>
                <a:gd name="T6" fmla="*/ 555 w 682"/>
                <a:gd name="T7" fmla="*/ 117 h 682"/>
                <a:gd name="T8" fmla="*/ 502 w 682"/>
                <a:gd name="T9" fmla="*/ 76 h 682"/>
                <a:gd name="T10" fmla="*/ 441 w 682"/>
                <a:gd name="T11" fmla="*/ 47 h 682"/>
                <a:gd name="T12" fmla="*/ 373 w 682"/>
                <a:gd name="T13" fmla="*/ 32 h 682"/>
                <a:gd name="T14" fmla="*/ 376 w 682"/>
                <a:gd name="T15" fmla="*/ 1 h 682"/>
                <a:gd name="T16" fmla="*/ 450 w 682"/>
                <a:gd name="T17" fmla="*/ 17 h 682"/>
                <a:gd name="T18" fmla="*/ 518 w 682"/>
                <a:gd name="T19" fmla="*/ 49 h 682"/>
                <a:gd name="T20" fmla="*/ 576 w 682"/>
                <a:gd name="T21" fmla="*/ 94 h 682"/>
                <a:gd name="T22" fmla="*/ 624 w 682"/>
                <a:gd name="T23" fmla="*/ 150 h 682"/>
                <a:gd name="T24" fmla="*/ 658 w 682"/>
                <a:gd name="T25" fmla="*/ 215 h 682"/>
                <a:gd name="T26" fmla="*/ 678 w 682"/>
                <a:gd name="T27" fmla="*/ 289 h 682"/>
                <a:gd name="T28" fmla="*/ 341 w 682"/>
                <a:gd name="T29" fmla="*/ 650 h 682"/>
                <a:gd name="T30" fmla="*/ 412 w 682"/>
                <a:gd name="T31" fmla="*/ 642 h 682"/>
                <a:gd name="T32" fmla="*/ 475 w 682"/>
                <a:gd name="T33" fmla="*/ 620 h 682"/>
                <a:gd name="T34" fmla="*/ 532 w 682"/>
                <a:gd name="T35" fmla="*/ 584 h 682"/>
                <a:gd name="T36" fmla="*/ 580 w 682"/>
                <a:gd name="T37" fmla="*/ 538 h 682"/>
                <a:gd name="T38" fmla="*/ 617 w 682"/>
                <a:gd name="T39" fmla="*/ 482 h 682"/>
                <a:gd name="T40" fmla="*/ 641 w 682"/>
                <a:gd name="T41" fmla="*/ 418 h 682"/>
                <a:gd name="T42" fmla="*/ 650 w 682"/>
                <a:gd name="T43" fmla="*/ 349 h 682"/>
                <a:gd name="T44" fmla="*/ 677 w 682"/>
                <a:gd name="T45" fmla="*/ 401 h 682"/>
                <a:gd name="T46" fmla="*/ 656 w 682"/>
                <a:gd name="T47" fmla="*/ 474 h 682"/>
                <a:gd name="T48" fmla="*/ 620 w 682"/>
                <a:gd name="T49" fmla="*/ 539 h 682"/>
                <a:gd name="T50" fmla="*/ 571 w 682"/>
                <a:gd name="T51" fmla="*/ 593 h 682"/>
                <a:gd name="T52" fmla="*/ 511 w 682"/>
                <a:gd name="T53" fmla="*/ 637 h 682"/>
                <a:gd name="T54" fmla="*/ 442 w 682"/>
                <a:gd name="T55" fmla="*/ 666 h 682"/>
                <a:gd name="T56" fmla="*/ 368 w 682"/>
                <a:gd name="T57" fmla="*/ 681 h 682"/>
                <a:gd name="T58" fmla="*/ 32 w 682"/>
                <a:gd name="T59" fmla="*/ 365 h 682"/>
                <a:gd name="T60" fmla="*/ 45 w 682"/>
                <a:gd name="T61" fmla="*/ 433 h 682"/>
                <a:gd name="T62" fmla="*/ 72 w 682"/>
                <a:gd name="T63" fmla="*/ 495 h 682"/>
                <a:gd name="T64" fmla="*/ 112 w 682"/>
                <a:gd name="T65" fmla="*/ 549 h 682"/>
                <a:gd name="T66" fmla="*/ 162 w 682"/>
                <a:gd name="T67" fmla="*/ 593 h 682"/>
                <a:gd name="T68" fmla="*/ 220 w 682"/>
                <a:gd name="T69" fmla="*/ 626 h 682"/>
                <a:gd name="T70" fmla="*/ 287 w 682"/>
                <a:gd name="T71" fmla="*/ 646 h 682"/>
                <a:gd name="T72" fmla="*/ 332 w 682"/>
                <a:gd name="T73" fmla="*/ 682 h 682"/>
                <a:gd name="T74" fmla="*/ 256 w 682"/>
                <a:gd name="T75" fmla="*/ 672 h 682"/>
                <a:gd name="T76" fmla="*/ 186 w 682"/>
                <a:gd name="T77" fmla="*/ 645 h 682"/>
                <a:gd name="T78" fmla="*/ 124 w 682"/>
                <a:gd name="T79" fmla="*/ 604 h 682"/>
                <a:gd name="T80" fmla="*/ 73 w 682"/>
                <a:gd name="T81" fmla="*/ 551 h 682"/>
                <a:gd name="T82" fmla="*/ 33 w 682"/>
                <a:gd name="T83" fmla="*/ 488 h 682"/>
                <a:gd name="T84" fmla="*/ 8 w 682"/>
                <a:gd name="T85" fmla="*/ 418 h 682"/>
                <a:gd name="T86" fmla="*/ 0 w 682"/>
                <a:gd name="T87" fmla="*/ 341 h 682"/>
                <a:gd name="T88" fmla="*/ 293 w 682"/>
                <a:gd name="T89" fmla="*/ 35 h 682"/>
                <a:gd name="T90" fmla="*/ 227 w 682"/>
                <a:gd name="T91" fmla="*/ 52 h 682"/>
                <a:gd name="T92" fmla="*/ 167 w 682"/>
                <a:gd name="T93" fmla="*/ 84 h 682"/>
                <a:gd name="T94" fmla="*/ 117 w 682"/>
                <a:gd name="T95" fmla="*/ 128 h 682"/>
                <a:gd name="T96" fmla="*/ 76 w 682"/>
                <a:gd name="T97" fmla="*/ 181 h 682"/>
                <a:gd name="T98" fmla="*/ 48 w 682"/>
                <a:gd name="T99" fmla="*/ 242 h 682"/>
                <a:gd name="T100" fmla="*/ 33 w 682"/>
                <a:gd name="T101" fmla="*/ 309 h 682"/>
                <a:gd name="T102" fmla="*/ 1 w 682"/>
                <a:gd name="T103" fmla="*/ 305 h 682"/>
                <a:gd name="T104" fmla="*/ 17 w 682"/>
                <a:gd name="T105" fmla="*/ 231 h 682"/>
                <a:gd name="T106" fmla="*/ 49 w 682"/>
                <a:gd name="T107" fmla="*/ 163 h 682"/>
                <a:gd name="T108" fmla="*/ 94 w 682"/>
                <a:gd name="T109" fmla="*/ 105 h 682"/>
                <a:gd name="T110" fmla="*/ 150 w 682"/>
                <a:gd name="T111" fmla="*/ 59 h 682"/>
                <a:gd name="T112" fmla="*/ 216 w 682"/>
                <a:gd name="T113" fmla="*/ 23 h 682"/>
                <a:gd name="T114" fmla="*/ 289 w 682"/>
                <a:gd name="T115" fmla="*/ 4 h 6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2"/>
                <a:gd name="T175" fmla="*/ 0 h 682"/>
                <a:gd name="T176" fmla="*/ 682 w 682"/>
                <a:gd name="T177" fmla="*/ 682 h 6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2" h="682">
                  <a:moveTo>
                    <a:pt x="682" y="341"/>
                  </a:moveTo>
                  <a:lnTo>
                    <a:pt x="650" y="341"/>
                  </a:lnTo>
                  <a:lnTo>
                    <a:pt x="650" y="333"/>
                  </a:lnTo>
                  <a:lnTo>
                    <a:pt x="650" y="325"/>
                  </a:lnTo>
                  <a:lnTo>
                    <a:pt x="650" y="317"/>
                  </a:lnTo>
                  <a:lnTo>
                    <a:pt x="649" y="309"/>
                  </a:lnTo>
                  <a:lnTo>
                    <a:pt x="649" y="301"/>
                  </a:lnTo>
                  <a:lnTo>
                    <a:pt x="648" y="293"/>
                  </a:lnTo>
                  <a:lnTo>
                    <a:pt x="646" y="285"/>
                  </a:lnTo>
                  <a:lnTo>
                    <a:pt x="645" y="279"/>
                  </a:lnTo>
                  <a:lnTo>
                    <a:pt x="643" y="271"/>
                  </a:lnTo>
                  <a:lnTo>
                    <a:pt x="641" y="263"/>
                  </a:lnTo>
                  <a:lnTo>
                    <a:pt x="640" y="256"/>
                  </a:lnTo>
                  <a:lnTo>
                    <a:pt x="637" y="248"/>
                  </a:lnTo>
                  <a:lnTo>
                    <a:pt x="635" y="242"/>
                  </a:lnTo>
                  <a:lnTo>
                    <a:pt x="632" y="234"/>
                  </a:lnTo>
                  <a:lnTo>
                    <a:pt x="629" y="227"/>
                  </a:lnTo>
                  <a:lnTo>
                    <a:pt x="627" y="220"/>
                  </a:lnTo>
                  <a:lnTo>
                    <a:pt x="624" y="214"/>
                  </a:lnTo>
                  <a:lnTo>
                    <a:pt x="620" y="207"/>
                  </a:lnTo>
                  <a:lnTo>
                    <a:pt x="617" y="199"/>
                  </a:lnTo>
                  <a:lnTo>
                    <a:pt x="613" y="193"/>
                  </a:lnTo>
                  <a:lnTo>
                    <a:pt x="609" y="186"/>
                  </a:lnTo>
                  <a:lnTo>
                    <a:pt x="607" y="181"/>
                  </a:lnTo>
                  <a:lnTo>
                    <a:pt x="603" y="174"/>
                  </a:lnTo>
                  <a:lnTo>
                    <a:pt x="599" y="167"/>
                  </a:lnTo>
                  <a:lnTo>
                    <a:pt x="593" y="162"/>
                  </a:lnTo>
                  <a:lnTo>
                    <a:pt x="589" y="155"/>
                  </a:lnTo>
                  <a:lnTo>
                    <a:pt x="585" y="150"/>
                  </a:lnTo>
                  <a:lnTo>
                    <a:pt x="580" y="143"/>
                  </a:lnTo>
                  <a:lnTo>
                    <a:pt x="575" y="138"/>
                  </a:lnTo>
                  <a:lnTo>
                    <a:pt x="571" y="133"/>
                  </a:lnTo>
                  <a:lnTo>
                    <a:pt x="566" y="128"/>
                  </a:lnTo>
                  <a:lnTo>
                    <a:pt x="560" y="122"/>
                  </a:lnTo>
                  <a:lnTo>
                    <a:pt x="555" y="117"/>
                  </a:lnTo>
                  <a:lnTo>
                    <a:pt x="550" y="112"/>
                  </a:lnTo>
                  <a:lnTo>
                    <a:pt x="544" y="106"/>
                  </a:lnTo>
                  <a:lnTo>
                    <a:pt x="538" y="102"/>
                  </a:lnTo>
                  <a:lnTo>
                    <a:pt x="532" y="97"/>
                  </a:lnTo>
                  <a:lnTo>
                    <a:pt x="527" y="93"/>
                  </a:lnTo>
                  <a:lnTo>
                    <a:pt x="520" y="88"/>
                  </a:lnTo>
                  <a:lnTo>
                    <a:pt x="514" y="84"/>
                  </a:lnTo>
                  <a:lnTo>
                    <a:pt x="508" y="80"/>
                  </a:lnTo>
                  <a:lnTo>
                    <a:pt x="502" y="76"/>
                  </a:lnTo>
                  <a:lnTo>
                    <a:pt x="495" y="72"/>
                  </a:lnTo>
                  <a:lnTo>
                    <a:pt x="489" y="68"/>
                  </a:lnTo>
                  <a:lnTo>
                    <a:pt x="482" y="65"/>
                  </a:lnTo>
                  <a:lnTo>
                    <a:pt x="475" y="61"/>
                  </a:lnTo>
                  <a:lnTo>
                    <a:pt x="469" y="59"/>
                  </a:lnTo>
                  <a:lnTo>
                    <a:pt x="462" y="56"/>
                  </a:lnTo>
                  <a:lnTo>
                    <a:pt x="455" y="52"/>
                  </a:lnTo>
                  <a:lnTo>
                    <a:pt x="447" y="49"/>
                  </a:lnTo>
                  <a:lnTo>
                    <a:pt x="441" y="47"/>
                  </a:lnTo>
                  <a:lnTo>
                    <a:pt x="433" y="45"/>
                  </a:lnTo>
                  <a:lnTo>
                    <a:pt x="426" y="43"/>
                  </a:lnTo>
                  <a:lnTo>
                    <a:pt x="418" y="41"/>
                  </a:lnTo>
                  <a:lnTo>
                    <a:pt x="412" y="39"/>
                  </a:lnTo>
                  <a:lnTo>
                    <a:pt x="404" y="37"/>
                  </a:lnTo>
                  <a:lnTo>
                    <a:pt x="396" y="36"/>
                  </a:lnTo>
                  <a:lnTo>
                    <a:pt x="388" y="35"/>
                  </a:lnTo>
                  <a:lnTo>
                    <a:pt x="381" y="33"/>
                  </a:lnTo>
                  <a:lnTo>
                    <a:pt x="373" y="32"/>
                  </a:lnTo>
                  <a:lnTo>
                    <a:pt x="365" y="32"/>
                  </a:lnTo>
                  <a:lnTo>
                    <a:pt x="357" y="32"/>
                  </a:lnTo>
                  <a:lnTo>
                    <a:pt x="349" y="31"/>
                  </a:lnTo>
                  <a:lnTo>
                    <a:pt x="341" y="31"/>
                  </a:lnTo>
                  <a:lnTo>
                    <a:pt x="341" y="0"/>
                  </a:lnTo>
                  <a:lnTo>
                    <a:pt x="351" y="0"/>
                  </a:lnTo>
                  <a:lnTo>
                    <a:pt x="358" y="0"/>
                  </a:lnTo>
                  <a:lnTo>
                    <a:pt x="368" y="0"/>
                  </a:lnTo>
                  <a:lnTo>
                    <a:pt x="376" y="1"/>
                  </a:lnTo>
                  <a:lnTo>
                    <a:pt x="385" y="3"/>
                  </a:lnTo>
                  <a:lnTo>
                    <a:pt x="393" y="4"/>
                  </a:lnTo>
                  <a:lnTo>
                    <a:pt x="401" y="5"/>
                  </a:lnTo>
                  <a:lnTo>
                    <a:pt x="410" y="7"/>
                  </a:lnTo>
                  <a:lnTo>
                    <a:pt x="418" y="8"/>
                  </a:lnTo>
                  <a:lnTo>
                    <a:pt x="426" y="11"/>
                  </a:lnTo>
                  <a:lnTo>
                    <a:pt x="434" y="12"/>
                  </a:lnTo>
                  <a:lnTo>
                    <a:pt x="442" y="15"/>
                  </a:lnTo>
                  <a:lnTo>
                    <a:pt x="450" y="17"/>
                  </a:lnTo>
                  <a:lnTo>
                    <a:pt x="458" y="20"/>
                  </a:lnTo>
                  <a:lnTo>
                    <a:pt x="466" y="23"/>
                  </a:lnTo>
                  <a:lnTo>
                    <a:pt x="474" y="27"/>
                  </a:lnTo>
                  <a:lnTo>
                    <a:pt x="482" y="29"/>
                  </a:lnTo>
                  <a:lnTo>
                    <a:pt x="489" y="33"/>
                  </a:lnTo>
                  <a:lnTo>
                    <a:pt x="497" y="37"/>
                  </a:lnTo>
                  <a:lnTo>
                    <a:pt x="503" y="41"/>
                  </a:lnTo>
                  <a:lnTo>
                    <a:pt x="511" y="45"/>
                  </a:lnTo>
                  <a:lnTo>
                    <a:pt x="518" y="49"/>
                  </a:lnTo>
                  <a:lnTo>
                    <a:pt x="524" y="53"/>
                  </a:lnTo>
                  <a:lnTo>
                    <a:pt x="532" y="59"/>
                  </a:lnTo>
                  <a:lnTo>
                    <a:pt x="539" y="63"/>
                  </a:lnTo>
                  <a:lnTo>
                    <a:pt x="546" y="68"/>
                  </a:lnTo>
                  <a:lnTo>
                    <a:pt x="552" y="72"/>
                  </a:lnTo>
                  <a:lnTo>
                    <a:pt x="558" y="77"/>
                  </a:lnTo>
                  <a:lnTo>
                    <a:pt x="564" y="82"/>
                  </a:lnTo>
                  <a:lnTo>
                    <a:pt x="571" y="88"/>
                  </a:lnTo>
                  <a:lnTo>
                    <a:pt x="576" y="94"/>
                  </a:lnTo>
                  <a:lnTo>
                    <a:pt x="583" y="100"/>
                  </a:lnTo>
                  <a:lnTo>
                    <a:pt x="588" y="105"/>
                  </a:lnTo>
                  <a:lnTo>
                    <a:pt x="593" y="112"/>
                  </a:lnTo>
                  <a:lnTo>
                    <a:pt x="599" y="117"/>
                  </a:lnTo>
                  <a:lnTo>
                    <a:pt x="604" y="124"/>
                  </a:lnTo>
                  <a:lnTo>
                    <a:pt x="609" y="130"/>
                  </a:lnTo>
                  <a:lnTo>
                    <a:pt x="615" y="137"/>
                  </a:lnTo>
                  <a:lnTo>
                    <a:pt x="620" y="143"/>
                  </a:lnTo>
                  <a:lnTo>
                    <a:pt x="624" y="150"/>
                  </a:lnTo>
                  <a:lnTo>
                    <a:pt x="628" y="157"/>
                  </a:lnTo>
                  <a:lnTo>
                    <a:pt x="633" y="163"/>
                  </a:lnTo>
                  <a:lnTo>
                    <a:pt x="637" y="171"/>
                  </a:lnTo>
                  <a:lnTo>
                    <a:pt x="641" y="178"/>
                  </a:lnTo>
                  <a:lnTo>
                    <a:pt x="645" y="186"/>
                  </a:lnTo>
                  <a:lnTo>
                    <a:pt x="649" y="193"/>
                  </a:lnTo>
                  <a:lnTo>
                    <a:pt x="652" y="201"/>
                  </a:lnTo>
                  <a:lnTo>
                    <a:pt x="656" y="208"/>
                  </a:lnTo>
                  <a:lnTo>
                    <a:pt x="658" y="215"/>
                  </a:lnTo>
                  <a:lnTo>
                    <a:pt x="661" y="223"/>
                  </a:lnTo>
                  <a:lnTo>
                    <a:pt x="664" y="231"/>
                  </a:lnTo>
                  <a:lnTo>
                    <a:pt x="666" y="239"/>
                  </a:lnTo>
                  <a:lnTo>
                    <a:pt x="669" y="247"/>
                  </a:lnTo>
                  <a:lnTo>
                    <a:pt x="672" y="256"/>
                  </a:lnTo>
                  <a:lnTo>
                    <a:pt x="673" y="264"/>
                  </a:lnTo>
                  <a:lnTo>
                    <a:pt x="676" y="272"/>
                  </a:lnTo>
                  <a:lnTo>
                    <a:pt x="677" y="280"/>
                  </a:lnTo>
                  <a:lnTo>
                    <a:pt x="678" y="289"/>
                  </a:lnTo>
                  <a:lnTo>
                    <a:pt x="680" y="297"/>
                  </a:lnTo>
                  <a:lnTo>
                    <a:pt x="681" y="305"/>
                  </a:lnTo>
                  <a:lnTo>
                    <a:pt x="681" y="315"/>
                  </a:lnTo>
                  <a:lnTo>
                    <a:pt x="682" y="324"/>
                  </a:lnTo>
                  <a:lnTo>
                    <a:pt x="682" y="332"/>
                  </a:lnTo>
                  <a:lnTo>
                    <a:pt x="682" y="341"/>
                  </a:lnTo>
                  <a:close/>
                  <a:moveTo>
                    <a:pt x="341" y="682"/>
                  </a:moveTo>
                  <a:lnTo>
                    <a:pt x="341" y="650"/>
                  </a:lnTo>
                  <a:lnTo>
                    <a:pt x="349" y="650"/>
                  </a:lnTo>
                  <a:lnTo>
                    <a:pt x="357" y="650"/>
                  </a:lnTo>
                  <a:lnTo>
                    <a:pt x="365" y="650"/>
                  </a:lnTo>
                  <a:lnTo>
                    <a:pt x="373" y="649"/>
                  </a:lnTo>
                  <a:lnTo>
                    <a:pt x="381" y="648"/>
                  </a:lnTo>
                  <a:lnTo>
                    <a:pt x="388" y="648"/>
                  </a:lnTo>
                  <a:lnTo>
                    <a:pt x="396" y="646"/>
                  </a:lnTo>
                  <a:lnTo>
                    <a:pt x="404" y="644"/>
                  </a:lnTo>
                  <a:lnTo>
                    <a:pt x="412" y="642"/>
                  </a:lnTo>
                  <a:lnTo>
                    <a:pt x="418" y="641"/>
                  </a:lnTo>
                  <a:lnTo>
                    <a:pt x="426" y="638"/>
                  </a:lnTo>
                  <a:lnTo>
                    <a:pt x="433" y="637"/>
                  </a:lnTo>
                  <a:lnTo>
                    <a:pt x="441" y="634"/>
                  </a:lnTo>
                  <a:lnTo>
                    <a:pt x="447" y="632"/>
                  </a:lnTo>
                  <a:lnTo>
                    <a:pt x="455" y="629"/>
                  </a:lnTo>
                  <a:lnTo>
                    <a:pt x="462" y="626"/>
                  </a:lnTo>
                  <a:lnTo>
                    <a:pt x="469" y="624"/>
                  </a:lnTo>
                  <a:lnTo>
                    <a:pt x="475" y="620"/>
                  </a:lnTo>
                  <a:lnTo>
                    <a:pt x="482" y="617"/>
                  </a:lnTo>
                  <a:lnTo>
                    <a:pt x="489" y="613"/>
                  </a:lnTo>
                  <a:lnTo>
                    <a:pt x="495" y="609"/>
                  </a:lnTo>
                  <a:lnTo>
                    <a:pt x="502" y="605"/>
                  </a:lnTo>
                  <a:lnTo>
                    <a:pt x="508" y="601"/>
                  </a:lnTo>
                  <a:lnTo>
                    <a:pt x="514" y="597"/>
                  </a:lnTo>
                  <a:lnTo>
                    <a:pt x="520" y="593"/>
                  </a:lnTo>
                  <a:lnTo>
                    <a:pt x="527" y="589"/>
                  </a:lnTo>
                  <a:lnTo>
                    <a:pt x="532" y="584"/>
                  </a:lnTo>
                  <a:lnTo>
                    <a:pt x="538" y="580"/>
                  </a:lnTo>
                  <a:lnTo>
                    <a:pt x="544" y="575"/>
                  </a:lnTo>
                  <a:lnTo>
                    <a:pt x="550" y="571"/>
                  </a:lnTo>
                  <a:lnTo>
                    <a:pt x="555" y="565"/>
                  </a:lnTo>
                  <a:lnTo>
                    <a:pt x="560" y="560"/>
                  </a:lnTo>
                  <a:lnTo>
                    <a:pt x="566" y="555"/>
                  </a:lnTo>
                  <a:lnTo>
                    <a:pt x="571" y="549"/>
                  </a:lnTo>
                  <a:lnTo>
                    <a:pt x="575" y="544"/>
                  </a:lnTo>
                  <a:lnTo>
                    <a:pt x="580" y="538"/>
                  </a:lnTo>
                  <a:lnTo>
                    <a:pt x="585" y="532"/>
                  </a:lnTo>
                  <a:lnTo>
                    <a:pt x="589" y="526"/>
                  </a:lnTo>
                  <a:lnTo>
                    <a:pt x="593" y="520"/>
                  </a:lnTo>
                  <a:lnTo>
                    <a:pt x="599" y="514"/>
                  </a:lnTo>
                  <a:lnTo>
                    <a:pt x="603" y="508"/>
                  </a:lnTo>
                  <a:lnTo>
                    <a:pt x="607" y="502"/>
                  </a:lnTo>
                  <a:lnTo>
                    <a:pt x="609" y="495"/>
                  </a:lnTo>
                  <a:lnTo>
                    <a:pt x="613" y="488"/>
                  </a:lnTo>
                  <a:lnTo>
                    <a:pt x="617" y="482"/>
                  </a:lnTo>
                  <a:lnTo>
                    <a:pt x="620" y="475"/>
                  </a:lnTo>
                  <a:lnTo>
                    <a:pt x="624" y="469"/>
                  </a:lnTo>
                  <a:lnTo>
                    <a:pt x="627" y="462"/>
                  </a:lnTo>
                  <a:lnTo>
                    <a:pt x="629" y="454"/>
                  </a:lnTo>
                  <a:lnTo>
                    <a:pt x="632" y="447"/>
                  </a:lnTo>
                  <a:lnTo>
                    <a:pt x="635" y="441"/>
                  </a:lnTo>
                  <a:lnTo>
                    <a:pt x="637" y="433"/>
                  </a:lnTo>
                  <a:lnTo>
                    <a:pt x="640" y="426"/>
                  </a:lnTo>
                  <a:lnTo>
                    <a:pt x="641" y="418"/>
                  </a:lnTo>
                  <a:lnTo>
                    <a:pt x="643" y="410"/>
                  </a:lnTo>
                  <a:lnTo>
                    <a:pt x="645" y="404"/>
                  </a:lnTo>
                  <a:lnTo>
                    <a:pt x="646" y="396"/>
                  </a:lnTo>
                  <a:lnTo>
                    <a:pt x="648" y="388"/>
                  </a:lnTo>
                  <a:lnTo>
                    <a:pt x="649" y="380"/>
                  </a:lnTo>
                  <a:lnTo>
                    <a:pt x="649" y="373"/>
                  </a:lnTo>
                  <a:lnTo>
                    <a:pt x="650" y="365"/>
                  </a:lnTo>
                  <a:lnTo>
                    <a:pt x="650" y="357"/>
                  </a:lnTo>
                  <a:lnTo>
                    <a:pt x="650" y="349"/>
                  </a:lnTo>
                  <a:lnTo>
                    <a:pt x="650" y="341"/>
                  </a:lnTo>
                  <a:lnTo>
                    <a:pt x="682" y="341"/>
                  </a:lnTo>
                  <a:lnTo>
                    <a:pt x="682" y="349"/>
                  </a:lnTo>
                  <a:lnTo>
                    <a:pt x="682" y="358"/>
                  </a:lnTo>
                  <a:lnTo>
                    <a:pt x="681" y="366"/>
                  </a:lnTo>
                  <a:lnTo>
                    <a:pt x="681" y="376"/>
                  </a:lnTo>
                  <a:lnTo>
                    <a:pt x="680" y="384"/>
                  </a:lnTo>
                  <a:lnTo>
                    <a:pt x="678" y="393"/>
                  </a:lnTo>
                  <a:lnTo>
                    <a:pt x="677" y="401"/>
                  </a:lnTo>
                  <a:lnTo>
                    <a:pt x="676" y="409"/>
                  </a:lnTo>
                  <a:lnTo>
                    <a:pt x="673" y="418"/>
                  </a:lnTo>
                  <a:lnTo>
                    <a:pt x="672" y="426"/>
                  </a:lnTo>
                  <a:lnTo>
                    <a:pt x="669" y="434"/>
                  </a:lnTo>
                  <a:lnTo>
                    <a:pt x="666" y="442"/>
                  </a:lnTo>
                  <a:lnTo>
                    <a:pt x="664" y="450"/>
                  </a:lnTo>
                  <a:lnTo>
                    <a:pt x="661" y="458"/>
                  </a:lnTo>
                  <a:lnTo>
                    <a:pt x="658" y="466"/>
                  </a:lnTo>
                  <a:lnTo>
                    <a:pt x="656" y="474"/>
                  </a:lnTo>
                  <a:lnTo>
                    <a:pt x="652" y="482"/>
                  </a:lnTo>
                  <a:lnTo>
                    <a:pt x="649" y="488"/>
                  </a:lnTo>
                  <a:lnTo>
                    <a:pt x="645" y="496"/>
                  </a:lnTo>
                  <a:lnTo>
                    <a:pt x="641" y="503"/>
                  </a:lnTo>
                  <a:lnTo>
                    <a:pt x="637" y="511"/>
                  </a:lnTo>
                  <a:lnTo>
                    <a:pt x="633" y="518"/>
                  </a:lnTo>
                  <a:lnTo>
                    <a:pt x="628" y="524"/>
                  </a:lnTo>
                  <a:lnTo>
                    <a:pt x="624" y="531"/>
                  </a:lnTo>
                  <a:lnTo>
                    <a:pt x="620" y="539"/>
                  </a:lnTo>
                  <a:lnTo>
                    <a:pt x="615" y="545"/>
                  </a:lnTo>
                  <a:lnTo>
                    <a:pt x="609" y="551"/>
                  </a:lnTo>
                  <a:lnTo>
                    <a:pt x="604" y="557"/>
                  </a:lnTo>
                  <a:lnTo>
                    <a:pt x="599" y="564"/>
                  </a:lnTo>
                  <a:lnTo>
                    <a:pt x="593" y="571"/>
                  </a:lnTo>
                  <a:lnTo>
                    <a:pt x="588" y="576"/>
                  </a:lnTo>
                  <a:lnTo>
                    <a:pt x="583" y="583"/>
                  </a:lnTo>
                  <a:lnTo>
                    <a:pt x="576" y="588"/>
                  </a:lnTo>
                  <a:lnTo>
                    <a:pt x="571" y="593"/>
                  </a:lnTo>
                  <a:lnTo>
                    <a:pt x="564" y="599"/>
                  </a:lnTo>
                  <a:lnTo>
                    <a:pt x="558" y="604"/>
                  </a:lnTo>
                  <a:lnTo>
                    <a:pt x="552" y="609"/>
                  </a:lnTo>
                  <a:lnTo>
                    <a:pt x="546" y="614"/>
                  </a:lnTo>
                  <a:lnTo>
                    <a:pt x="539" y="618"/>
                  </a:lnTo>
                  <a:lnTo>
                    <a:pt x="532" y="624"/>
                  </a:lnTo>
                  <a:lnTo>
                    <a:pt x="524" y="628"/>
                  </a:lnTo>
                  <a:lnTo>
                    <a:pt x="518" y="633"/>
                  </a:lnTo>
                  <a:lnTo>
                    <a:pt x="511" y="637"/>
                  </a:lnTo>
                  <a:lnTo>
                    <a:pt x="503" y="641"/>
                  </a:lnTo>
                  <a:lnTo>
                    <a:pt x="497" y="645"/>
                  </a:lnTo>
                  <a:lnTo>
                    <a:pt x="489" y="648"/>
                  </a:lnTo>
                  <a:lnTo>
                    <a:pt x="482" y="652"/>
                  </a:lnTo>
                  <a:lnTo>
                    <a:pt x="474" y="656"/>
                  </a:lnTo>
                  <a:lnTo>
                    <a:pt x="466" y="658"/>
                  </a:lnTo>
                  <a:lnTo>
                    <a:pt x="458" y="661"/>
                  </a:lnTo>
                  <a:lnTo>
                    <a:pt x="450" y="664"/>
                  </a:lnTo>
                  <a:lnTo>
                    <a:pt x="442" y="666"/>
                  </a:lnTo>
                  <a:lnTo>
                    <a:pt x="434" y="669"/>
                  </a:lnTo>
                  <a:lnTo>
                    <a:pt x="426" y="672"/>
                  </a:lnTo>
                  <a:lnTo>
                    <a:pt x="418" y="673"/>
                  </a:lnTo>
                  <a:lnTo>
                    <a:pt x="410" y="676"/>
                  </a:lnTo>
                  <a:lnTo>
                    <a:pt x="401" y="677"/>
                  </a:lnTo>
                  <a:lnTo>
                    <a:pt x="393" y="678"/>
                  </a:lnTo>
                  <a:lnTo>
                    <a:pt x="385" y="679"/>
                  </a:lnTo>
                  <a:lnTo>
                    <a:pt x="376" y="679"/>
                  </a:lnTo>
                  <a:lnTo>
                    <a:pt x="368" y="681"/>
                  </a:lnTo>
                  <a:lnTo>
                    <a:pt x="358" y="681"/>
                  </a:lnTo>
                  <a:lnTo>
                    <a:pt x="351" y="682"/>
                  </a:lnTo>
                  <a:lnTo>
                    <a:pt x="341" y="682"/>
                  </a:lnTo>
                  <a:close/>
                  <a:moveTo>
                    <a:pt x="0" y="341"/>
                  </a:moveTo>
                  <a:lnTo>
                    <a:pt x="31" y="341"/>
                  </a:lnTo>
                  <a:lnTo>
                    <a:pt x="31" y="349"/>
                  </a:lnTo>
                  <a:lnTo>
                    <a:pt x="32" y="357"/>
                  </a:lnTo>
                  <a:lnTo>
                    <a:pt x="32" y="365"/>
                  </a:lnTo>
                  <a:lnTo>
                    <a:pt x="33" y="373"/>
                  </a:lnTo>
                  <a:lnTo>
                    <a:pt x="33" y="380"/>
                  </a:lnTo>
                  <a:lnTo>
                    <a:pt x="35" y="388"/>
                  </a:lnTo>
                  <a:lnTo>
                    <a:pt x="36" y="396"/>
                  </a:lnTo>
                  <a:lnTo>
                    <a:pt x="37" y="404"/>
                  </a:lnTo>
                  <a:lnTo>
                    <a:pt x="39" y="410"/>
                  </a:lnTo>
                  <a:lnTo>
                    <a:pt x="41" y="418"/>
                  </a:lnTo>
                  <a:lnTo>
                    <a:pt x="43" y="426"/>
                  </a:lnTo>
                  <a:lnTo>
                    <a:pt x="45" y="433"/>
                  </a:lnTo>
                  <a:lnTo>
                    <a:pt x="48" y="441"/>
                  </a:lnTo>
                  <a:lnTo>
                    <a:pt x="51" y="447"/>
                  </a:lnTo>
                  <a:lnTo>
                    <a:pt x="53" y="454"/>
                  </a:lnTo>
                  <a:lnTo>
                    <a:pt x="56" y="462"/>
                  </a:lnTo>
                  <a:lnTo>
                    <a:pt x="59" y="469"/>
                  </a:lnTo>
                  <a:lnTo>
                    <a:pt x="61" y="475"/>
                  </a:lnTo>
                  <a:lnTo>
                    <a:pt x="65" y="482"/>
                  </a:lnTo>
                  <a:lnTo>
                    <a:pt x="69" y="488"/>
                  </a:lnTo>
                  <a:lnTo>
                    <a:pt x="72" y="495"/>
                  </a:lnTo>
                  <a:lnTo>
                    <a:pt x="76" y="502"/>
                  </a:lnTo>
                  <a:lnTo>
                    <a:pt x="80" y="508"/>
                  </a:lnTo>
                  <a:lnTo>
                    <a:pt x="84" y="514"/>
                  </a:lnTo>
                  <a:lnTo>
                    <a:pt x="88" y="520"/>
                  </a:lnTo>
                  <a:lnTo>
                    <a:pt x="93" y="526"/>
                  </a:lnTo>
                  <a:lnTo>
                    <a:pt x="97" y="532"/>
                  </a:lnTo>
                  <a:lnTo>
                    <a:pt x="102" y="538"/>
                  </a:lnTo>
                  <a:lnTo>
                    <a:pt x="106" y="544"/>
                  </a:lnTo>
                  <a:lnTo>
                    <a:pt x="112" y="549"/>
                  </a:lnTo>
                  <a:lnTo>
                    <a:pt x="117" y="555"/>
                  </a:lnTo>
                  <a:lnTo>
                    <a:pt x="122" y="560"/>
                  </a:lnTo>
                  <a:lnTo>
                    <a:pt x="128" y="565"/>
                  </a:lnTo>
                  <a:lnTo>
                    <a:pt x="133" y="571"/>
                  </a:lnTo>
                  <a:lnTo>
                    <a:pt x="138" y="575"/>
                  </a:lnTo>
                  <a:lnTo>
                    <a:pt x="143" y="580"/>
                  </a:lnTo>
                  <a:lnTo>
                    <a:pt x="150" y="584"/>
                  </a:lnTo>
                  <a:lnTo>
                    <a:pt x="155" y="589"/>
                  </a:lnTo>
                  <a:lnTo>
                    <a:pt x="162" y="593"/>
                  </a:lnTo>
                  <a:lnTo>
                    <a:pt x="167" y="597"/>
                  </a:lnTo>
                  <a:lnTo>
                    <a:pt x="174" y="601"/>
                  </a:lnTo>
                  <a:lnTo>
                    <a:pt x="181" y="605"/>
                  </a:lnTo>
                  <a:lnTo>
                    <a:pt x="187" y="609"/>
                  </a:lnTo>
                  <a:lnTo>
                    <a:pt x="194" y="613"/>
                  </a:lnTo>
                  <a:lnTo>
                    <a:pt x="201" y="617"/>
                  </a:lnTo>
                  <a:lnTo>
                    <a:pt x="207" y="620"/>
                  </a:lnTo>
                  <a:lnTo>
                    <a:pt x="214" y="624"/>
                  </a:lnTo>
                  <a:lnTo>
                    <a:pt x="220" y="626"/>
                  </a:lnTo>
                  <a:lnTo>
                    <a:pt x="227" y="629"/>
                  </a:lnTo>
                  <a:lnTo>
                    <a:pt x="235" y="632"/>
                  </a:lnTo>
                  <a:lnTo>
                    <a:pt x="242" y="634"/>
                  </a:lnTo>
                  <a:lnTo>
                    <a:pt x="248" y="637"/>
                  </a:lnTo>
                  <a:lnTo>
                    <a:pt x="256" y="638"/>
                  </a:lnTo>
                  <a:lnTo>
                    <a:pt x="264" y="641"/>
                  </a:lnTo>
                  <a:lnTo>
                    <a:pt x="271" y="642"/>
                  </a:lnTo>
                  <a:lnTo>
                    <a:pt x="279" y="644"/>
                  </a:lnTo>
                  <a:lnTo>
                    <a:pt x="287" y="646"/>
                  </a:lnTo>
                  <a:lnTo>
                    <a:pt x="293" y="648"/>
                  </a:lnTo>
                  <a:lnTo>
                    <a:pt x="301" y="648"/>
                  </a:lnTo>
                  <a:lnTo>
                    <a:pt x="309" y="649"/>
                  </a:lnTo>
                  <a:lnTo>
                    <a:pt x="317" y="650"/>
                  </a:lnTo>
                  <a:lnTo>
                    <a:pt x="325" y="650"/>
                  </a:lnTo>
                  <a:lnTo>
                    <a:pt x="333" y="650"/>
                  </a:lnTo>
                  <a:lnTo>
                    <a:pt x="341" y="650"/>
                  </a:lnTo>
                  <a:lnTo>
                    <a:pt x="341" y="682"/>
                  </a:lnTo>
                  <a:lnTo>
                    <a:pt x="332" y="682"/>
                  </a:lnTo>
                  <a:lnTo>
                    <a:pt x="324" y="681"/>
                  </a:lnTo>
                  <a:lnTo>
                    <a:pt x="315" y="681"/>
                  </a:lnTo>
                  <a:lnTo>
                    <a:pt x="307" y="679"/>
                  </a:lnTo>
                  <a:lnTo>
                    <a:pt x="297" y="679"/>
                  </a:lnTo>
                  <a:lnTo>
                    <a:pt x="289" y="678"/>
                  </a:lnTo>
                  <a:lnTo>
                    <a:pt x="280" y="677"/>
                  </a:lnTo>
                  <a:lnTo>
                    <a:pt x="272" y="676"/>
                  </a:lnTo>
                  <a:lnTo>
                    <a:pt x="264" y="673"/>
                  </a:lnTo>
                  <a:lnTo>
                    <a:pt x="256" y="672"/>
                  </a:lnTo>
                  <a:lnTo>
                    <a:pt x="248" y="669"/>
                  </a:lnTo>
                  <a:lnTo>
                    <a:pt x="239" y="666"/>
                  </a:lnTo>
                  <a:lnTo>
                    <a:pt x="231" y="664"/>
                  </a:lnTo>
                  <a:lnTo>
                    <a:pt x="224" y="661"/>
                  </a:lnTo>
                  <a:lnTo>
                    <a:pt x="216" y="658"/>
                  </a:lnTo>
                  <a:lnTo>
                    <a:pt x="208" y="656"/>
                  </a:lnTo>
                  <a:lnTo>
                    <a:pt x="201" y="652"/>
                  </a:lnTo>
                  <a:lnTo>
                    <a:pt x="193" y="648"/>
                  </a:lnTo>
                  <a:lnTo>
                    <a:pt x="186" y="645"/>
                  </a:lnTo>
                  <a:lnTo>
                    <a:pt x="178" y="641"/>
                  </a:lnTo>
                  <a:lnTo>
                    <a:pt x="171" y="637"/>
                  </a:lnTo>
                  <a:lnTo>
                    <a:pt x="165" y="633"/>
                  </a:lnTo>
                  <a:lnTo>
                    <a:pt x="157" y="628"/>
                  </a:lnTo>
                  <a:lnTo>
                    <a:pt x="150" y="624"/>
                  </a:lnTo>
                  <a:lnTo>
                    <a:pt x="143" y="618"/>
                  </a:lnTo>
                  <a:lnTo>
                    <a:pt x="137" y="614"/>
                  </a:lnTo>
                  <a:lnTo>
                    <a:pt x="130" y="609"/>
                  </a:lnTo>
                  <a:lnTo>
                    <a:pt x="124" y="604"/>
                  </a:lnTo>
                  <a:lnTo>
                    <a:pt x="118" y="599"/>
                  </a:lnTo>
                  <a:lnTo>
                    <a:pt x="112" y="593"/>
                  </a:lnTo>
                  <a:lnTo>
                    <a:pt x="106" y="588"/>
                  </a:lnTo>
                  <a:lnTo>
                    <a:pt x="100" y="583"/>
                  </a:lnTo>
                  <a:lnTo>
                    <a:pt x="94" y="576"/>
                  </a:lnTo>
                  <a:lnTo>
                    <a:pt x="89" y="571"/>
                  </a:lnTo>
                  <a:lnTo>
                    <a:pt x="84" y="564"/>
                  </a:lnTo>
                  <a:lnTo>
                    <a:pt x="78" y="557"/>
                  </a:lnTo>
                  <a:lnTo>
                    <a:pt x="73" y="551"/>
                  </a:lnTo>
                  <a:lnTo>
                    <a:pt x="68" y="545"/>
                  </a:lnTo>
                  <a:lnTo>
                    <a:pt x="62" y="539"/>
                  </a:lnTo>
                  <a:lnTo>
                    <a:pt x="59" y="531"/>
                  </a:lnTo>
                  <a:lnTo>
                    <a:pt x="53" y="524"/>
                  </a:lnTo>
                  <a:lnTo>
                    <a:pt x="49" y="518"/>
                  </a:lnTo>
                  <a:lnTo>
                    <a:pt x="45" y="511"/>
                  </a:lnTo>
                  <a:lnTo>
                    <a:pt x="41" y="503"/>
                  </a:lnTo>
                  <a:lnTo>
                    <a:pt x="37" y="496"/>
                  </a:lnTo>
                  <a:lnTo>
                    <a:pt x="33" y="488"/>
                  </a:lnTo>
                  <a:lnTo>
                    <a:pt x="31" y="482"/>
                  </a:lnTo>
                  <a:lnTo>
                    <a:pt x="27" y="474"/>
                  </a:lnTo>
                  <a:lnTo>
                    <a:pt x="24" y="466"/>
                  </a:lnTo>
                  <a:lnTo>
                    <a:pt x="20" y="458"/>
                  </a:lnTo>
                  <a:lnTo>
                    <a:pt x="17" y="450"/>
                  </a:lnTo>
                  <a:lnTo>
                    <a:pt x="15" y="442"/>
                  </a:lnTo>
                  <a:lnTo>
                    <a:pt x="13" y="434"/>
                  </a:lnTo>
                  <a:lnTo>
                    <a:pt x="11" y="426"/>
                  </a:lnTo>
                  <a:lnTo>
                    <a:pt x="8" y="418"/>
                  </a:lnTo>
                  <a:lnTo>
                    <a:pt x="7" y="409"/>
                  </a:lnTo>
                  <a:lnTo>
                    <a:pt x="5" y="401"/>
                  </a:lnTo>
                  <a:lnTo>
                    <a:pt x="4" y="393"/>
                  </a:lnTo>
                  <a:lnTo>
                    <a:pt x="3" y="384"/>
                  </a:lnTo>
                  <a:lnTo>
                    <a:pt x="1" y="376"/>
                  </a:lnTo>
                  <a:lnTo>
                    <a:pt x="1" y="366"/>
                  </a:lnTo>
                  <a:lnTo>
                    <a:pt x="0" y="358"/>
                  </a:lnTo>
                  <a:lnTo>
                    <a:pt x="0" y="349"/>
                  </a:lnTo>
                  <a:lnTo>
                    <a:pt x="0" y="341"/>
                  </a:lnTo>
                  <a:close/>
                  <a:moveTo>
                    <a:pt x="341" y="0"/>
                  </a:moveTo>
                  <a:lnTo>
                    <a:pt x="341" y="31"/>
                  </a:lnTo>
                  <a:lnTo>
                    <a:pt x="333" y="31"/>
                  </a:lnTo>
                  <a:lnTo>
                    <a:pt x="325" y="32"/>
                  </a:lnTo>
                  <a:lnTo>
                    <a:pt x="317" y="32"/>
                  </a:lnTo>
                  <a:lnTo>
                    <a:pt x="309" y="32"/>
                  </a:lnTo>
                  <a:lnTo>
                    <a:pt x="301" y="33"/>
                  </a:lnTo>
                  <a:lnTo>
                    <a:pt x="293" y="35"/>
                  </a:lnTo>
                  <a:lnTo>
                    <a:pt x="287" y="36"/>
                  </a:lnTo>
                  <a:lnTo>
                    <a:pt x="279" y="37"/>
                  </a:lnTo>
                  <a:lnTo>
                    <a:pt x="271" y="39"/>
                  </a:lnTo>
                  <a:lnTo>
                    <a:pt x="264" y="41"/>
                  </a:lnTo>
                  <a:lnTo>
                    <a:pt x="256" y="43"/>
                  </a:lnTo>
                  <a:lnTo>
                    <a:pt x="248" y="45"/>
                  </a:lnTo>
                  <a:lnTo>
                    <a:pt x="242" y="47"/>
                  </a:lnTo>
                  <a:lnTo>
                    <a:pt x="235" y="49"/>
                  </a:lnTo>
                  <a:lnTo>
                    <a:pt x="227" y="52"/>
                  </a:lnTo>
                  <a:lnTo>
                    <a:pt x="220" y="56"/>
                  </a:lnTo>
                  <a:lnTo>
                    <a:pt x="214" y="59"/>
                  </a:lnTo>
                  <a:lnTo>
                    <a:pt x="207" y="61"/>
                  </a:lnTo>
                  <a:lnTo>
                    <a:pt x="201" y="65"/>
                  </a:lnTo>
                  <a:lnTo>
                    <a:pt x="194" y="68"/>
                  </a:lnTo>
                  <a:lnTo>
                    <a:pt x="187" y="72"/>
                  </a:lnTo>
                  <a:lnTo>
                    <a:pt x="181" y="76"/>
                  </a:lnTo>
                  <a:lnTo>
                    <a:pt x="174" y="80"/>
                  </a:lnTo>
                  <a:lnTo>
                    <a:pt x="167" y="84"/>
                  </a:lnTo>
                  <a:lnTo>
                    <a:pt x="162" y="88"/>
                  </a:lnTo>
                  <a:lnTo>
                    <a:pt x="155" y="93"/>
                  </a:lnTo>
                  <a:lnTo>
                    <a:pt x="150" y="97"/>
                  </a:lnTo>
                  <a:lnTo>
                    <a:pt x="143" y="102"/>
                  </a:lnTo>
                  <a:lnTo>
                    <a:pt x="138" y="106"/>
                  </a:lnTo>
                  <a:lnTo>
                    <a:pt x="133" y="112"/>
                  </a:lnTo>
                  <a:lnTo>
                    <a:pt x="128" y="117"/>
                  </a:lnTo>
                  <a:lnTo>
                    <a:pt x="122" y="122"/>
                  </a:lnTo>
                  <a:lnTo>
                    <a:pt x="117" y="128"/>
                  </a:lnTo>
                  <a:lnTo>
                    <a:pt x="112" y="133"/>
                  </a:lnTo>
                  <a:lnTo>
                    <a:pt x="106" y="138"/>
                  </a:lnTo>
                  <a:lnTo>
                    <a:pt x="102" y="143"/>
                  </a:lnTo>
                  <a:lnTo>
                    <a:pt x="97" y="150"/>
                  </a:lnTo>
                  <a:lnTo>
                    <a:pt x="93" y="155"/>
                  </a:lnTo>
                  <a:lnTo>
                    <a:pt x="88" y="162"/>
                  </a:lnTo>
                  <a:lnTo>
                    <a:pt x="84" y="167"/>
                  </a:lnTo>
                  <a:lnTo>
                    <a:pt x="80" y="174"/>
                  </a:lnTo>
                  <a:lnTo>
                    <a:pt x="76" y="181"/>
                  </a:lnTo>
                  <a:lnTo>
                    <a:pt x="72" y="186"/>
                  </a:lnTo>
                  <a:lnTo>
                    <a:pt x="69" y="193"/>
                  </a:lnTo>
                  <a:lnTo>
                    <a:pt x="65" y="199"/>
                  </a:lnTo>
                  <a:lnTo>
                    <a:pt x="61" y="207"/>
                  </a:lnTo>
                  <a:lnTo>
                    <a:pt x="59" y="214"/>
                  </a:lnTo>
                  <a:lnTo>
                    <a:pt x="56" y="220"/>
                  </a:lnTo>
                  <a:lnTo>
                    <a:pt x="53" y="227"/>
                  </a:lnTo>
                  <a:lnTo>
                    <a:pt x="51" y="234"/>
                  </a:lnTo>
                  <a:lnTo>
                    <a:pt x="48" y="242"/>
                  </a:lnTo>
                  <a:lnTo>
                    <a:pt x="45" y="248"/>
                  </a:lnTo>
                  <a:lnTo>
                    <a:pt x="43" y="256"/>
                  </a:lnTo>
                  <a:lnTo>
                    <a:pt x="41" y="263"/>
                  </a:lnTo>
                  <a:lnTo>
                    <a:pt x="39" y="271"/>
                  </a:lnTo>
                  <a:lnTo>
                    <a:pt x="37" y="279"/>
                  </a:lnTo>
                  <a:lnTo>
                    <a:pt x="36" y="285"/>
                  </a:lnTo>
                  <a:lnTo>
                    <a:pt x="35" y="293"/>
                  </a:lnTo>
                  <a:lnTo>
                    <a:pt x="33" y="301"/>
                  </a:lnTo>
                  <a:lnTo>
                    <a:pt x="33" y="309"/>
                  </a:lnTo>
                  <a:lnTo>
                    <a:pt x="32" y="317"/>
                  </a:lnTo>
                  <a:lnTo>
                    <a:pt x="32" y="325"/>
                  </a:lnTo>
                  <a:lnTo>
                    <a:pt x="31" y="333"/>
                  </a:lnTo>
                  <a:lnTo>
                    <a:pt x="31" y="341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0" y="324"/>
                  </a:lnTo>
                  <a:lnTo>
                    <a:pt x="1" y="315"/>
                  </a:lnTo>
                  <a:lnTo>
                    <a:pt x="1" y="305"/>
                  </a:lnTo>
                  <a:lnTo>
                    <a:pt x="3" y="297"/>
                  </a:lnTo>
                  <a:lnTo>
                    <a:pt x="4" y="289"/>
                  </a:lnTo>
                  <a:lnTo>
                    <a:pt x="5" y="280"/>
                  </a:lnTo>
                  <a:lnTo>
                    <a:pt x="7" y="272"/>
                  </a:lnTo>
                  <a:lnTo>
                    <a:pt x="8" y="264"/>
                  </a:lnTo>
                  <a:lnTo>
                    <a:pt x="11" y="256"/>
                  </a:lnTo>
                  <a:lnTo>
                    <a:pt x="13" y="247"/>
                  </a:lnTo>
                  <a:lnTo>
                    <a:pt x="15" y="239"/>
                  </a:lnTo>
                  <a:lnTo>
                    <a:pt x="17" y="231"/>
                  </a:lnTo>
                  <a:lnTo>
                    <a:pt x="20" y="223"/>
                  </a:lnTo>
                  <a:lnTo>
                    <a:pt x="24" y="215"/>
                  </a:lnTo>
                  <a:lnTo>
                    <a:pt x="27" y="208"/>
                  </a:lnTo>
                  <a:lnTo>
                    <a:pt x="31" y="201"/>
                  </a:lnTo>
                  <a:lnTo>
                    <a:pt x="33" y="193"/>
                  </a:lnTo>
                  <a:lnTo>
                    <a:pt x="37" y="186"/>
                  </a:lnTo>
                  <a:lnTo>
                    <a:pt x="41" y="178"/>
                  </a:lnTo>
                  <a:lnTo>
                    <a:pt x="45" y="171"/>
                  </a:lnTo>
                  <a:lnTo>
                    <a:pt x="49" y="163"/>
                  </a:lnTo>
                  <a:lnTo>
                    <a:pt x="53" y="157"/>
                  </a:lnTo>
                  <a:lnTo>
                    <a:pt x="59" y="150"/>
                  </a:lnTo>
                  <a:lnTo>
                    <a:pt x="62" y="143"/>
                  </a:lnTo>
                  <a:lnTo>
                    <a:pt x="68" y="137"/>
                  </a:lnTo>
                  <a:lnTo>
                    <a:pt x="73" y="130"/>
                  </a:lnTo>
                  <a:lnTo>
                    <a:pt x="78" y="124"/>
                  </a:lnTo>
                  <a:lnTo>
                    <a:pt x="84" y="117"/>
                  </a:lnTo>
                  <a:lnTo>
                    <a:pt x="89" y="112"/>
                  </a:lnTo>
                  <a:lnTo>
                    <a:pt x="94" y="105"/>
                  </a:lnTo>
                  <a:lnTo>
                    <a:pt x="100" y="100"/>
                  </a:lnTo>
                  <a:lnTo>
                    <a:pt x="106" y="94"/>
                  </a:lnTo>
                  <a:lnTo>
                    <a:pt x="112" y="88"/>
                  </a:lnTo>
                  <a:lnTo>
                    <a:pt x="118" y="82"/>
                  </a:lnTo>
                  <a:lnTo>
                    <a:pt x="124" y="77"/>
                  </a:lnTo>
                  <a:lnTo>
                    <a:pt x="130" y="72"/>
                  </a:lnTo>
                  <a:lnTo>
                    <a:pt x="137" y="68"/>
                  </a:lnTo>
                  <a:lnTo>
                    <a:pt x="143" y="63"/>
                  </a:lnTo>
                  <a:lnTo>
                    <a:pt x="150" y="59"/>
                  </a:lnTo>
                  <a:lnTo>
                    <a:pt x="157" y="53"/>
                  </a:lnTo>
                  <a:lnTo>
                    <a:pt x="165" y="49"/>
                  </a:lnTo>
                  <a:lnTo>
                    <a:pt x="171" y="45"/>
                  </a:lnTo>
                  <a:lnTo>
                    <a:pt x="178" y="41"/>
                  </a:lnTo>
                  <a:lnTo>
                    <a:pt x="186" y="37"/>
                  </a:lnTo>
                  <a:lnTo>
                    <a:pt x="193" y="33"/>
                  </a:lnTo>
                  <a:lnTo>
                    <a:pt x="201" y="29"/>
                  </a:lnTo>
                  <a:lnTo>
                    <a:pt x="208" y="27"/>
                  </a:lnTo>
                  <a:lnTo>
                    <a:pt x="216" y="23"/>
                  </a:lnTo>
                  <a:lnTo>
                    <a:pt x="224" y="20"/>
                  </a:lnTo>
                  <a:lnTo>
                    <a:pt x="231" y="17"/>
                  </a:lnTo>
                  <a:lnTo>
                    <a:pt x="239" y="15"/>
                  </a:lnTo>
                  <a:lnTo>
                    <a:pt x="248" y="12"/>
                  </a:lnTo>
                  <a:lnTo>
                    <a:pt x="256" y="11"/>
                  </a:lnTo>
                  <a:lnTo>
                    <a:pt x="264" y="8"/>
                  </a:lnTo>
                  <a:lnTo>
                    <a:pt x="272" y="7"/>
                  </a:lnTo>
                  <a:lnTo>
                    <a:pt x="280" y="5"/>
                  </a:lnTo>
                  <a:lnTo>
                    <a:pt x="289" y="4"/>
                  </a:lnTo>
                  <a:lnTo>
                    <a:pt x="297" y="3"/>
                  </a:lnTo>
                  <a:lnTo>
                    <a:pt x="307" y="1"/>
                  </a:lnTo>
                  <a:lnTo>
                    <a:pt x="315" y="0"/>
                  </a:lnTo>
                  <a:lnTo>
                    <a:pt x="324" y="0"/>
                  </a:lnTo>
                  <a:lnTo>
                    <a:pt x="332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F7C5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22" name="Freeform 12"/>
            <p:cNvSpPr>
              <a:spLocks noEditPoints="1"/>
            </p:cNvSpPr>
            <p:nvPr/>
          </p:nvSpPr>
          <p:spPr bwMode="auto">
            <a:xfrm>
              <a:off x="708" y="1631"/>
              <a:ext cx="682" cy="682"/>
            </a:xfrm>
            <a:custGeom>
              <a:avLst/>
              <a:gdLst>
                <a:gd name="T0" fmla="*/ 648 w 682"/>
                <a:gd name="T1" fmla="*/ 293 h 682"/>
                <a:gd name="T2" fmla="*/ 629 w 682"/>
                <a:gd name="T3" fmla="*/ 227 h 682"/>
                <a:gd name="T4" fmla="*/ 597 w 682"/>
                <a:gd name="T5" fmla="*/ 167 h 682"/>
                <a:gd name="T6" fmla="*/ 555 w 682"/>
                <a:gd name="T7" fmla="*/ 117 h 682"/>
                <a:gd name="T8" fmla="*/ 502 w 682"/>
                <a:gd name="T9" fmla="*/ 76 h 682"/>
                <a:gd name="T10" fmla="*/ 441 w 682"/>
                <a:gd name="T11" fmla="*/ 47 h 682"/>
                <a:gd name="T12" fmla="*/ 373 w 682"/>
                <a:gd name="T13" fmla="*/ 32 h 682"/>
                <a:gd name="T14" fmla="*/ 376 w 682"/>
                <a:gd name="T15" fmla="*/ 1 h 682"/>
                <a:gd name="T16" fmla="*/ 450 w 682"/>
                <a:gd name="T17" fmla="*/ 17 h 682"/>
                <a:gd name="T18" fmla="*/ 518 w 682"/>
                <a:gd name="T19" fmla="*/ 49 h 682"/>
                <a:gd name="T20" fmla="*/ 576 w 682"/>
                <a:gd name="T21" fmla="*/ 94 h 682"/>
                <a:gd name="T22" fmla="*/ 624 w 682"/>
                <a:gd name="T23" fmla="*/ 150 h 682"/>
                <a:gd name="T24" fmla="*/ 658 w 682"/>
                <a:gd name="T25" fmla="*/ 215 h 682"/>
                <a:gd name="T26" fmla="*/ 678 w 682"/>
                <a:gd name="T27" fmla="*/ 289 h 682"/>
                <a:gd name="T28" fmla="*/ 341 w 682"/>
                <a:gd name="T29" fmla="*/ 650 h 682"/>
                <a:gd name="T30" fmla="*/ 404 w 682"/>
                <a:gd name="T31" fmla="*/ 644 h 682"/>
                <a:gd name="T32" fmla="*/ 469 w 682"/>
                <a:gd name="T33" fmla="*/ 624 h 682"/>
                <a:gd name="T34" fmla="*/ 526 w 682"/>
                <a:gd name="T35" fmla="*/ 589 h 682"/>
                <a:gd name="T36" fmla="*/ 575 w 682"/>
                <a:gd name="T37" fmla="*/ 544 h 682"/>
                <a:gd name="T38" fmla="*/ 613 w 682"/>
                <a:gd name="T39" fmla="*/ 488 h 682"/>
                <a:gd name="T40" fmla="*/ 638 w 682"/>
                <a:gd name="T41" fmla="*/ 426 h 682"/>
                <a:gd name="T42" fmla="*/ 650 w 682"/>
                <a:gd name="T43" fmla="*/ 357 h 682"/>
                <a:gd name="T44" fmla="*/ 678 w 682"/>
                <a:gd name="T45" fmla="*/ 393 h 682"/>
                <a:gd name="T46" fmla="*/ 658 w 682"/>
                <a:gd name="T47" fmla="*/ 466 h 682"/>
                <a:gd name="T48" fmla="*/ 624 w 682"/>
                <a:gd name="T49" fmla="*/ 531 h 682"/>
                <a:gd name="T50" fmla="*/ 576 w 682"/>
                <a:gd name="T51" fmla="*/ 588 h 682"/>
                <a:gd name="T52" fmla="*/ 518 w 682"/>
                <a:gd name="T53" fmla="*/ 633 h 682"/>
                <a:gd name="T54" fmla="*/ 450 w 682"/>
                <a:gd name="T55" fmla="*/ 664 h 682"/>
                <a:gd name="T56" fmla="*/ 376 w 682"/>
                <a:gd name="T57" fmla="*/ 679 h 682"/>
                <a:gd name="T58" fmla="*/ 31 w 682"/>
                <a:gd name="T59" fmla="*/ 349 h 682"/>
                <a:gd name="T60" fmla="*/ 41 w 682"/>
                <a:gd name="T61" fmla="*/ 418 h 682"/>
                <a:gd name="T62" fmla="*/ 65 w 682"/>
                <a:gd name="T63" fmla="*/ 482 h 682"/>
                <a:gd name="T64" fmla="*/ 102 w 682"/>
                <a:gd name="T65" fmla="*/ 538 h 682"/>
                <a:gd name="T66" fmla="*/ 150 w 682"/>
                <a:gd name="T67" fmla="*/ 584 h 682"/>
                <a:gd name="T68" fmla="*/ 207 w 682"/>
                <a:gd name="T69" fmla="*/ 620 h 682"/>
                <a:gd name="T70" fmla="*/ 271 w 682"/>
                <a:gd name="T71" fmla="*/ 642 h 682"/>
                <a:gd name="T72" fmla="*/ 341 w 682"/>
                <a:gd name="T73" fmla="*/ 650 h 682"/>
                <a:gd name="T74" fmla="*/ 272 w 682"/>
                <a:gd name="T75" fmla="*/ 676 h 682"/>
                <a:gd name="T76" fmla="*/ 200 w 682"/>
                <a:gd name="T77" fmla="*/ 652 h 682"/>
                <a:gd name="T78" fmla="*/ 137 w 682"/>
                <a:gd name="T79" fmla="*/ 614 h 682"/>
                <a:gd name="T80" fmla="*/ 82 w 682"/>
                <a:gd name="T81" fmla="*/ 564 h 682"/>
                <a:gd name="T82" fmla="*/ 41 w 682"/>
                <a:gd name="T83" fmla="*/ 503 h 682"/>
                <a:gd name="T84" fmla="*/ 12 w 682"/>
                <a:gd name="T85" fmla="*/ 434 h 682"/>
                <a:gd name="T86" fmla="*/ 0 w 682"/>
                <a:gd name="T87" fmla="*/ 358 h 682"/>
                <a:gd name="T88" fmla="*/ 317 w 682"/>
                <a:gd name="T89" fmla="*/ 32 h 682"/>
                <a:gd name="T90" fmla="*/ 248 w 682"/>
                <a:gd name="T91" fmla="*/ 45 h 682"/>
                <a:gd name="T92" fmla="*/ 187 w 682"/>
                <a:gd name="T93" fmla="*/ 72 h 682"/>
                <a:gd name="T94" fmla="*/ 133 w 682"/>
                <a:gd name="T95" fmla="*/ 112 h 682"/>
                <a:gd name="T96" fmla="*/ 88 w 682"/>
                <a:gd name="T97" fmla="*/ 162 h 682"/>
                <a:gd name="T98" fmla="*/ 56 w 682"/>
                <a:gd name="T99" fmla="*/ 220 h 682"/>
                <a:gd name="T100" fmla="*/ 36 w 682"/>
                <a:gd name="T101" fmla="*/ 285 h 682"/>
                <a:gd name="T102" fmla="*/ 0 w 682"/>
                <a:gd name="T103" fmla="*/ 332 h 682"/>
                <a:gd name="T104" fmla="*/ 11 w 682"/>
                <a:gd name="T105" fmla="*/ 256 h 682"/>
                <a:gd name="T106" fmla="*/ 37 w 682"/>
                <a:gd name="T107" fmla="*/ 186 h 682"/>
                <a:gd name="T108" fmla="*/ 77 w 682"/>
                <a:gd name="T109" fmla="*/ 124 h 682"/>
                <a:gd name="T110" fmla="*/ 130 w 682"/>
                <a:gd name="T111" fmla="*/ 72 h 682"/>
                <a:gd name="T112" fmla="*/ 193 w 682"/>
                <a:gd name="T113" fmla="*/ 33 h 682"/>
                <a:gd name="T114" fmla="*/ 264 w 682"/>
                <a:gd name="T115" fmla="*/ 8 h 682"/>
                <a:gd name="T116" fmla="*/ 341 w 682"/>
                <a:gd name="T117" fmla="*/ 0 h 6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82"/>
                <a:gd name="T178" fmla="*/ 0 h 682"/>
                <a:gd name="T179" fmla="*/ 682 w 682"/>
                <a:gd name="T180" fmla="*/ 682 h 6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82" h="682">
                  <a:moveTo>
                    <a:pt x="682" y="341"/>
                  </a:moveTo>
                  <a:lnTo>
                    <a:pt x="650" y="341"/>
                  </a:lnTo>
                  <a:lnTo>
                    <a:pt x="650" y="333"/>
                  </a:lnTo>
                  <a:lnTo>
                    <a:pt x="650" y="325"/>
                  </a:lnTo>
                  <a:lnTo>
                    <a:pt x="650" y="317"/>
                  </a:lnTo>
                  <a:lnTo>
                    <a:pt x="649" y="309"/>
                  </a:lnTo>
                  <a:lnTo>
                    <a:pt x="648" y="301"/>
                  </a:lnTo>
                  <a:lnTo>
                    <a:pt x="648" y="293"/>
                  </a:lnTo>
                  <a:lnTo>
                    <a:pt x="646" y="285"/>
                  </a:lnTo>
                  <a:lnTo>
                    <a:pt x="644" y="279"/>
                  </a:lnTo>
                  <a:lnTo>
                    <a:pt x="642" y="271"/>
                  </a:lnTo>
                  <a:lnTo>
                    <a:pt x="641" y="263"/>
                  </a:lnTo>
                  <a:lnTo>
                    <a:pt x="638" y="256"/>
                  </a:lnTo>
                  <a:lnTo>
                    <a:pt x="637" y="248"/>
                  </a:lnTo>
                  <a:lnTo>
                    <a:pt x="635" y="242"/>
                  </a:lnTo>
                  <a:lnTo>
                    <a:pt x="632" y="234"/>
                  </a:lnTo>
                  <a:lnTo>
                    <a:pt x="629" y="227"/>
                  </a:lnTo>
                  <a:lnTo>
                    <a:pt x="627" y="220"/>
                  </a:lnTo>
                  <a:lnTo>
                    <a:pt x="624" y="214"/>
                  </a:lnTo>
                  <a:lnTo>
                    <a:pt x="620" y="207"/>
                  </a:lnTo>
                  <a:lnTo>
                    <a:pt x="617" y="199"/>
                  </a:lnTo>
                  <a:lnTo>
                    <a:pt x="613" y="193"/>
                  </a:lnTo>
                  <a:lnTo>
                    <a:pt x="609" y="186"/>
                  </a:lnTo>
                  <a:lnTo>
                    <a:pt x="605" y="181"/>
                  </a:lnTo>
                  <a:lnTo>
                    <a:pt x="601" y="174"/>
                  </a:lnTo>
                  <a:lnTo>
                    <a:pt x="597" y="167"/>
                  </a:lnTo>
                  <a:lnTo>
                    <a:pt x="593" y="162"/>
                  </a:lnTo>
                  <a:lnTo>
                    <a:pt x="589" y="155"/>
                  </a:lnTo>
                  <a:lnTo>
                    <a:pt x="584" y="150"/>
                  </a:lnTo>
                  <a:lnTo>
                    <a:pt x="580" y="143"/>
                  </a:lnTo>
                  <a:lnTo>
                    <a:pt x="575" y="138"/>
                  </a:lnTo>
                  <a:lnTo>
                    <a:pt x="571" y="133"/>
                  </a:lnTo>
                  <a:lnTo>
                    <a:pt x="565" y="128"/>
                  </a:lnTo>
                  <a:lnTo>
                    <a:pt x="560" y="122"/>
                  </a:lnTo>
                  <a:lnTo>
                    <a:pt x="555" y="117"/>
                  </a:lnTo>
                  <a:lnTo>
                    <a:pt x="550" y="112"/>
                  </a:lnTo>
                  <a:lnTo>
                    <a:pt x="544" y="106"/>
                  </a:lnTo>
                  <a:lnTo>
                    <a:pt x="538" y="102"/>
                  </a:lnTo>
                  <a:lnTo>
                    <a:pt x="532" y="97"/>
                  </a:lnTo>
                  <a:lnTo>
                    <a:pt x="526" y="93"/>
                  </a:lnTo>
                  <a:lnTo>
                    <a:pt x="520" y="88"/>
                  </a:lnTo>
                  <a:lnTo>
                    <a:pt x="514" y="84"/>
                  </a:lnTo>
                  <a:lnTo>
                    <a:pt x="508" y="80"/>
                  </a:lnTo>
                  <a:lnTo>
                    <a:pt x="502" y="76"/>
                  </a:lnTo>
                  <a:lnTo>
                    <a:pt x="495" y="72"/>
                  </a:lnTo>
                  <a:lnTo>
                    <a:pt x="489" y="68"/>
                  </a:lnTo>
                  <a:lnTo>
                    <a:pt x="482" y="65"/>
                  </a:lnTo>
                  <a:lnTo>
                    <a:pt x="475" y="61"/>
                  </a:lnTo>
                  <a:lnTo>
                    <a:pt x="469" y="59"/>
                  </a:lnTo>
                  <a:lnTo>
                    <a:pt x="462" y="56"/>
                  </a:lnTo>
                  <a:lnTo>
                    <a:pt x="454" y="52"/>
                  </a:lnTo>
                  <a:lnTo>
                    <a:pt x="447" y="49"/>
                  </a:lnTo>
                  <a:lnTo>
                    <a:pt x="441" y="47"/>
                  </a:lnTo>
                  <a:lnTo>
                    <a:pt x="433" y="45"/>
                  </a:lnTo>
                  <a:lnTo>
                    <a:pt x="426" y="43"/>
                  </a:lnTo>
                  <a:lnTo>
                    <a:pt x="418" y="41"/>
                  </a:lnTo>
                  <a:lnTo>
                    <a:pt x="410" y="39"/>
                  </a:lnTo>
                  <a:lnTo>
                    <a:pt x="404" y="37"/>
                  </a:lnTo>
                  <a:lnTo>
                    <a:pt x="396" y="36"/>
                  </a:lnTo>
                  <a:lnTo>
                    <a:pt x="388" y="35"/>
                  </a:lnTo>
                  <a:lnTo>
                    <a:pt x="380" y="33"/>
                  </a:lnTo>
                  <a:lnTo>
                    <a:pt x="373" y="32"/>
                  </a:lnTo>
                  <a:lnTo>
                    <a:pt x="365" y="32"/>
                  </a:lnTo>
                  <a:lnTo>
                    <a:pt x="357" y="32"/>
                  </a:lnTo>
                  <a:lnTo>
                    <a:pt x="349" y="31"/>
                  </a:lnTo>
                  <a:lnTo>
                    <a:pt x="341" y="31"/>
                  </a:lnTo>
                  <a:lnTo>
                    <a:pt x="341" y="0"/>
                  </a:lnTo>
                  <a:lnTo>
                    <a:pt x="349" y="0"/>
                  </a:lnTo>
                  <a:lnTo>
                    <a:pt x="358" y="0"/>
                  </a:lnTo>
                  <a:lnTo>
                    <a:pt x="366" y="0"/>
                  </a:lnTo>
                  <a:lnTo>
                    <a:pt x="376" y="1"/>
                  </a:lnTo>
                  <a:lnTo>
                    <a:pt x="384" y="3"/>
                  </a:lnTo>
                  <a:lnTo>
                    <a:pt x="393" y="4"/>
                  </a:lnTo>
                  <a:lnTo>
                    <a:pt x="401" y="5"/>
                  </a:lnTo>
                  <a:lnTo>
                    <a:pt x="410" y="7"/>
                  </a:lnTo>
                  <a:lnTo>
                    <a:pt x="418" y="8"/>
                  </a:lnTo>
                  <a:lnTo>
                    <a:pt x="426" y="11"/>
                  </a:lnTo>
                  <a:lnTo>
                    <a:pt x="434" y="12"/>
                  </a:lnTo>
                  <a:lnTo>
                    <a:pt x="442" y="15"/>
                  </a:lnTo>
                  <a:lnTo>
                    <a:pt x="450" y="17"/>
                  </a:lnTo>
                  <a:lnTo>
                    <a:pt x="458" y="20"/>
                  </a:lnTo>
                  <a:lnTo>
                    <a:pt x="466" y="23"/>
                  </a:lnTo>
                  <a:lnTo>
                    <a:pt x="474" y="27"/>
                  </a:lnTo>
                  <a:lnTo>
                    <a:pt x="482" y="29"/>
                  </a:lnTo>
                  <a:lnTo>
                    <a:pt x="489" y="33"/>
                  </a:lnTo>
                  <a:lnTo>
                    <a:pt x="496" y="37"/>
                  </a:lnTo>
                  <a:lnTo>
                    <a:pt x="503" y="41"/>
                  </a:lnTo>
                  <a:lnTo>
                    <a:pt x="511" y="45"/>
                  </a:lnTo>
                  <a:lnTo>
                    <a:pt x="518" y="49"/>
                  </a:lnTo>
                  <a:lnTo>
                    <a:pt x="524" y="53"/>
                  </a:lnTo>
                  <a:lnTo>
                    <a:pt x="531" y="59"/>
                  </a:lnTo>
                  <a:lnTo>
                    <a:pt x="539" y="63"/>
                  </a:lnTo>
                  <a:lnTo>
                    <a:pt x="546" y="68"/>
                  </a:lnTo>
                  <a:lnTo>
                    <a:pt x="551" y="72"/>
                  </a:lnTo>
                  <a:lnTo>
                    <a:pt x="558" y="77"/>
                  </a:lnTo>
                  <a:lnTo>
                    <a:pt x="564" y="82"/>
                  </a:lnTo>
                  <a:lnTo>
                    <a:pt x="571" y="88"/>
                  </a:lnTo>
                  <a:lnTo>
                    <a:pt x="576" y="94"/>
                  </a:lnTo>
                  <a:lnTo>
                    <a:pt x="583" y="100"/>
                  </a:lnTo>
                  <a:lnTo>
                    <a:pt x="588" y="105"/>
                  </a:lnTo>
                  <a:lnTo>
                    <a:pt x="593" y="112"/>
                  </a:lnTo>
                  <a:lnTo>
                    <a:pt x="599" y="117"/>
                  </a:lnTo>
                  <a:lnTo>
                    <a:pt x="604" y="124"/>
                  </a:lnTo>
                  <a:lnTo>
                    <a:pt x="609" y="130"/>
                  </a:lnTo>
                  <a:lnTo>
                    <a:pt x="615" y="137"/>
                  </a:lnTo>
                  <a:lnTo>
                    <a:pt x="619" y="143"/>
                  </a:lnTo>
                  <a:lnTo>
                    <a:pt x="624" y="150"/>
                  </a:lnTo>
                  <a:lnTo>
                    <a:pt x="628" y="157"/>
                  </a:lnTo>
                  <a:lnTo>
                    <a:pt x="633" y="163"/>
                  </a:lnTo>
                  <a:lnTo>
                    <a:pt x="637" y="171"/>
                  </a:lnTo>
                  <a:lnTo>
                    <a:pt x="641" y="178"/>
                  </a:lnTo>
                  <a:lnTo>
                    <a:pt x="645" y="186"/>
                  </a:lnTo>
                  <a:lnTo>
                    <a:pt x="648" y="193"/>
                  </a:lnTo>
                  <a:lnTo>
                    <a:pt x="652" y="201"/>
                  </a:lnTo>
                  <a:lnTo>
                    <a:pt x="656" y="208"/>
                  </a:lnTo>
                  <a:lnTo>
                    <a:pt x="658" y="215"/>
                  </a:lnTo>
                  <a:lnTo>
                    <a:pt x="661" y="223"/>
                  </a:lnTo>
                  <a:lnTo>
                    <a:pt x="664" y="231"/>
                  </a:lnTo>
                  <a:lnTo>
                    <a:pt x="666" y="239"/>
                  </a:lnTo>
                  <a:lnTo>
                    <a:pt x="669" y="247"/>
                  </a:lnTo>
                  <a:lnTo>
                    <a:pt x="672" y="256"/>
                  </a:lnTo>
                  <a:lnTo>
                    <a:pt x="673" y="264"/>
                  </a:lnTo>
                  <a:lnTo>
                    <a:pt x="676" y="272"/>
                  </a:lnTo>
                  <a:lnTo>
                    <a:pt x="677" y="280"/>
                  </a:lnTo>
                  <a:lnTo>
                    <a:pt x="678" y="289"/>
                  </a:lnTo>
                  <a:lnTo>
                    <a:pt x="680" y="297"/>
                  </a:lnTo>
                  <a:lnTo>
                    <a:pt x="680" y="305"/>
                  </a:lnTo>
                  <a:lnTo>
                    <a:pt x="681" y="315"/>
                  </a:lnTo>
                  <a:lnTo>
                    <a:pt x="681" y="324"/>
                  </a:lnTo>
                  <a:lnTo>
                    <a:pt x="682" y="332"/>
                  </a:lnTo>
                  <a:lnTo>
                    <a:pt x="682" y="341"/>
                  </a:lnTo>
                  <a:close/>
                  <a:moveTo>
                    <a:pt x="341" y="682"/>
                  </a:moveTo>
                  <a:lnTo>
                    <a:pt x="341" y="650"/>
                  </a:lnTo>
                  <a:lnTo>
                    <a:pt x="349" y="650"/>
                  </a:lnTo>
                  <a:lnTo>
                    <a:pt x="357" y="650"/>
                  </a:lnTo>
                  <a:lnTo>
                    <a:pt x="365" y="650"/>
                  </a:lnTo>
                  <a:lnTo>
                    <a:pt x="373" y="649"/>
                  </a:lnTo>
                  <a:lnTo>
                    <a:pt x="380" y="648"/>
                  </a:lnTo>
                  <a:lnTo>
                    <a:pt x="388" y="648"/>
                  </a:lnTo>
                  <a:lnTo>
                    <a:pt x="396" y="646"/>
                  </a:lnTo>
                  <a:lnTo>
                    <a:pt x="404" y="644"/>
                  </a:lnTo>
                  <a:lnTo>
                    <a:pt x="410" y="642"/>
                  </a:lnTo>
                  <a:lnTo>
                    <a:pt x="418" y="641"/>
                  </a:lnTo>
                  <a:lnTo>
                    <a:pt x="426" y="638"/>
                  </a:lnTo>
                  <a:lnTo>
                    <a:pt x="433" y="637"/>
                  </a:lnTo>
                  <a:lnTo>
                    <a:pt x="441" y="634"/>
                  </a:lnTo>
                  <a:lnTo>
                    <a:pt x="447" y="632"/>
                  </a:lnTo>
                  <a:lnTo>
                    <a:pt x="454" y="629"/>
                  </a:lnTo>
                  <a:lnTo>
                    <a:pt x="462" y="626"/>
                  </a:lnTo>
                  <a:lnTo>
                    <a:pt x="469" y="624"/>
                  </a:lnTo>
                  <a:lnTo>
                    <a:pt x="475" y="620"/>
                  </a:lnTo>
                  <a:lnTo>
                    <a:pt x="482" y="617"/>
                  </a:lnTo>
                  <a:lnTo>
                    <a:pt x="489" y="613"/>
                  </a:lnTo>
                  <a:lnTo>
                    <a:pt x="495" y="609"/>
                  </a:lnTo>
                  <a:lnTo>
                    <a:pt x="502" y="605"/>
                  </a:lnTo>
                  <a:lnTo>
                    <a:pt x="508" y="601"/>
                  </a:lnTo>
                  <a:lnTo>
                    <a:pt x="514" y="597"/>
                  </a:lnTo>
                  <a:lnTo>
                    <a:pt x="520" y="593"/>
                  </a:lnTo>
                  <a:lnTo>
                    <a:pt x="526" y="589"/>
                  </a:lnTo>
                  <a:lnTo>
                    <a:pt x="532" y="584"/>
                  </a:lnTo>
                  <a:lnTo>
                    <a:pt x="538" y="580"/>
                  </a:lnTo>
                  <a:lnTo>
                    <a:pt x="544" y="575"/>
                  </a:lnTo>
                  <a:lnTo>
                    <a:pt x="550" y="571"/>
                  </a:lnTo>
                  <a:lnTo>
                    <a:pt x="555" y="565"/>
                  </a:lnTo>
                  <a:lnTo>
                    <a:pt x="560" y="560"/>
                  </a:lnTo>
                  <a:lnTo>
                    <a:pt x="565" y="555"/>
                  </a:lnTo>
                  <a:lnTo>
                    <a:pt x="571" y="549"/>
                  </a:lnTo>
                  <a:lnTo>
                    <a:pt x="575" y="544"/>
                  </a:lnTo>
                  <a:lnTo>
                    <a:pt x="580" y="538"/>
                  </a:lnTo>
                  <a:lnTo>
                    <a:pt x="584" y="532"/>
                  </a:lnTo>
                  <a:lnTo>
                    <a:pt x="589" y="526"/>
                  </a:lnTo>
                  <a:lnTo>
                    <a:pt x="593" y="520"/>
                  </a:lnTo>
                  <a:lnTo>
                    <a:pt x="597" y="514"/>
                  </a:lnTo>
                  <a:lnTo>
                    <a:pt x="601" y="508"/>
                  </a:lnTo>
                  <a:lnTo>
                    <a:pt x="605" y="502"/>
                  </a:lnTo>
                  <a:lnTo>
                    <a:pt x="609" y="495"/>
                  </a:lnTo>
                  <a:lnTo>
                    <a:pt x="613" y="488"/>
                  </a:lnTo>
                  <a:lnTo>
                    <a:pt x="617" y="482"/>
                  </a:lnTo>
                  <a:lnTo>
                    <a:pt x="620" y="475"/>
                  </a:lnTo>
                  <a:lnTo>
                    <a:pt x="624" y="469"/>
                  </a:lnTo>
                  <a:lnTo>
                    <a:pt x="627" y="462"/>
                  </a:lnTo>
                  <a:lnTo>
                    <a:pt x="629" y="454"/>
                  </a:lnTo>
                  <a:lnTo>
                    <a:pt x="632" y="447"/>
                  </a:lnTo>
                  <a:lnTo>
                    <a:pt x="635" y="441"/>
                  </a:lnTo>
                  <a:lnTo>
                    <a:pt x="637" y="433"/>
                  </a:lnTo>
                  <a:lnTo>
                    <a:pt x="638" y="426"/>
                  </a:lnTo>
                  <a:lnTo>
                    <a:pt x="641" y="418"/>
                  </a:lnTo>
                  <a:lnTo>
                    <a:pt x="642" y="410"/>
                  </a:lnTo>
                  <a:lnTo>
                    <a:pt x="644" y="404"/>
                  </a:lnTo>
                  <a:lnTo>
                    <a:pt x="646" y="396"/>
                  </a:lnTo>
                  <a:lnTo>
                    <a:pt x="648" y="388"/>
                  </a:lnTo>
                  <a:lnTo>
                    <a:pt x="648" y="380"/>
                  </a:lnTo>
                  <a:lnTo>
                    <a:pt x="649" y="373"/>
                  </a:lnTo>
                  <a:lnTo>
                    <a:pt x="650" y="365"/>
                  </a:lnTo>
                  <a:lnTo>
                    <a:pt x="650" y="357"/>
                  </a:lnTo>
                  <a:lnTo>
                    <a:pt x="650" y="349"/>
                  </a:lnTo>
                  <a:lnTo>
                    <a:pt x="650" y="341"/>
                  </a:lnTo>
                  <a:lnTo>
                    <a:pt x="682" y="341"/>
                  </a:lnTo>
                  <a:lnTo>
                    <a:pt x="682" y="349"/>
                  </a:lnTo>
                  <a:lnTo>
                    <a:pt x="681" y="358"/>
                  </a:lnTo>
                  <a:lnTo>
                    <a:pt x="681" y="366"/>
                  </a:lnTo>
                  <a:lnTo>
                    <a:pt x="680" y="376"/>
                  </a:lnTo>
                  <a:lnTo>
                    <a:pt x="680" y="384"/>
                  </a:lnTo>
                  <a:lnTo>
                    <a:pt x="678" y="393"/>
                  </a:lnTo>
                  <a:lnTo>
                    <a:pt x="677" y="401"/>
                  </a:lnTo>
                  <a:lnTo>
                    <a:pt x="676" y="409"/>
                  </a:lnTo>
                  <a:lnTo>
                    <a:pt x="673" y="418"/>
                  </a:lnTo>
                  <a:lnTo>
                    <a:pt x="672" y="426"/>
                  </a:lnTo>
                  <a:lnTo>
                    <a:pt x="669" y="434"/>
                  </a:lnTo>
                  <a:lnTo>
                    <a:pt x="666" y="442"/>
                  </a:lnTo>
                  <a:lnTo>
                    <a:pt x="664" y="450"/>
                  </a:lnTo>
                  <a:lnTo>
                    <a:pt x="661" y="458"/>
                  </a:lnTo>
                  <a:lnTo>
                    <a:pt x="658" y="466"/>
                  </a:lnTo>
                  <a:lnTo>
                    <a:pt x="656" y="474"/>
                  </a:lnTo>
                  <a:lnTo>
                    <a:pt x="652" y="482"/>
                  </a:lnTo>
                  <a:lnTo>
                    <a:pt x="648" y="488"/>
                  </a:lnTo>
                  <a:lnTo>
                    <a:pt x="645" y="496"/>
                  </a:lnTo>
                  <a:lnTo>
                    <a:pt x="641" y="503"/>
                  </a:lnTo>
                  <a:lnTo>
                    <a:pt x="637" y="511"/>
                  </a:lnTo>
                  <a:lnTo>
                    <a:pt x="633" y="518"/>
                  </a:lnTo>
                  <a:lnTo>
                    <a:pt x="628" y="524"/>
                  </a:lnTo>
                  <a:lnTo>
                    <a:pt x="624" y="531"/>
                  </a:lnTo>
                  <a:lnTo>
                    <a:pt x="619" y="539"/>
                  </a:lnTo>
                  <a:lnTo>
                    <a:pt x="615" y="545"/>
                  </a:lnTo>
                  <a:lnTo>
                    <a:pt x="609" y="551"/>
                  </a:lnTo>
                  <a:lnTo>
                    <a:pt x="604" y="557"/>
                  </a:lnTo>
                  <a:lnTo>
                    <a:pt x="599" y="564"/>
                  </a:lnTo>
                  <a:lnTo>
                    <a:pt x="593" y="571"/>
                  </a:lnTo>
                  <a:lnTo>
                    <a:pt x="588" y="576"/>
                  </a:lnTo>
                  <a:lnTo>
                    <a:pt x="583" y="583"/>
                  </a:lnTo>
                  <a:lnTo>
                    <a:pt x="576" y="588"/>
                  </a:lnTo>
                  <a:lnTo>
                    <a:pt x="571" y="593"/>
                  </a:lnTo>
                  <a:lnTo>
                    <a:pt x="564" y="599"/>
                  </a:lnTo>
                  <a:lnTo>
                    <a:pt x="558" y="604"/>
                  </a:lnTo>
                  <a:lnTo>
                    <a:pt x="551" y="609"/>
                  </a:lnTo>
                  <a:lnTo>
                    <a:pt x="546" y="614"/>
                  </a:lnTo>
                  <a:lnTo>
                    <a:pt x="539" y="618"/>
                  </a:lnTo>
                  <a:lnTo>
                    <a:pt x="531" y="624"/>
                  </a:lnTo>
                  <a:lnTo>
                    <a:pt x="524" y="628"/>
                  </a:lnTo>
                  <a:lnTo>
                    <a:pt x="518" y="633"/>
                  </a:lnTo>
                  <a:lnTo>
                    <a:pt x="511" y="637"/>
                  </a:lnTo>
                  <a:lnTo>
                    <a:pt x="503" y="641"/>
                  </a:lnTo>
                  <a:lnTo>
                    <a:pt x="496" y="645"/>
                  </a:lnTo>
                  <a:lnTo>
                    <a:pt x="489" y="648"/>
                  </a:lnTo>
                  <a:lnTo>
                    <a:pt x="482" y="652"/>
                  </a:lnTo>
                  <a:lnTo>
                    <a:pt x="474" y="656"/>
                  </a:lnTo>
                  <a:lnTo>
                    <a:pt x="466" y="658"/>
                  </a:lnTo>
                  <a:lnTo>
                    <a:pt x="458" y="661"/>
                  </a:lnTo>
                  <a:lnTo>
                    <a:pt x="450" y="664"/>
                  </a:lnTo>
                  <a:lnTo>
                    <a:pt x="442" y="666"/>
                  </a:lnTo>
                  <a:lnTo>
                    <a:pt x="434" y="669"/>
                  </a:lnTo>
                  <a:lnTo>
                    <a:pt x="426" y="672"/>
                  </a:lnTo>
                  <a:lnTo>
                    <a:pt x="418" y="673"/>
                  </a:lnTo>
                  <a:lnTo>
                    <a:pt x="410" y="676"/>
                  </a:lnTo>
                  <a:lnTo>
                    <a:pt x="401" y="677"/>
                  </a:lnTo>
                  <a:lnTo>
                    <a:pt x="393" y="678"/>
                  </a:lnTo>
                  <a:lnTo>
                    <a:pt x="384" y="679"/>
                  </a:lnTo>
                  <a:lnTo>
                    <a:pt x="376" y="679"/>
                  </a:lnTo>
                  <a:lnTo>
                    <a:pt x="366" y="681"/>
                  </a:lnTo>
                  <a:lnTo>
                    <a:pt x="358" y="681"/>
                  </a:lnTo>
                  <a:lnTo>
                    <a:pt x="349" y="682"/>
                  </a:lnTo>
                  <a:lnTo>
                    <a:pt x="341" y="682"/>
                  </a:lnTo>
                  <a:close/>
                  <a:moveTo>
                    <a:pt x="0" y="341"/>
                  </a:moveTo>
                  <a:lnTo>
                    <a:pt x="31" y="341"/>
                  </a:lnTo>
                  <a:lnTo>
                    <a:pt x="31" y="349"/>
                  </a:lnTo>
                  <a:lnTo>
                    <a:pt x="32" y="357"/>
                  </a:lnTo>
                  <a:lnTo>
                    <a:pt x="32" y="365"/>
                  </a:lnTo>
                  <a:lnTo>
                    <a:pt x="32" y="373"/>
                  </a:lnTo>
                  <a:lnTo>
                    <a:pt x="33" y="380"/>
                  </a:lnTo>
                  <a:lnTo>
                    <a:pt x="35" y="388"/>
                  </a:lnTo>
                  <a:lnTo>
                    <a:pt x="36" y="396"/>
                  </a:lnTo>
                  <a:lnTo>
                    <a:pt x="37" y="404"/>
                  </a:lnTo>
                  <a:lnTo>
                    <a:pt x="39" y="410"/>
                  </a:lnTo>
                  <a:lnTo>
                    <a:pt x="41" y="418"/>
                  </a:lnTo>
                  <a:lnTo>
                    <a:pt x="43" y="426"/>
                  </a:lnTo>
                  <a:lnTo>
                    <a:pt x="45" y="433"/>
                  </a:lnTo>
                  <a:lnTo>
                    <a:pt x="47" y="441"/>
                  </a:lnTo>
                  <a:lnTo>
                    <a:pt x="49" y="447"/>
                  </a:lnTo>
                  <a:lnTo>
                    <a:pt x="52" y="454"/>
                  </a:lnTo>
                  <a:lnTo>
                    <a:pt x="56" y="462"/>
                  </a:lnTo>
                  <a:lnTo>
                    <a:pt x="58" y="469"/>
                  </a:lnTo>
                  <a:lnTo>
                    <a:pt x="61" y="475"/>
                  </a:lnTo>
                  <a:lnTo>
                    <a:pt x="65" y="482"/>
                  </a:lnTo>
                  <a:lnTo>
                    <a:pt x="68" y="488"/>
                  </a:lnTo>
                  <a:lnTo>
                    <a:pt x="72" y="495"/>
                  </a:lnTo>
                  <a:lnTo>
                    <a:pt x="76" y="502"/>
                  </a:lnTo>
                  <a:lnTo>
                    <a:pt x="80" y="508"/>
                  </a:lnTo>
                  <a:lnTo>
                    <a:pt x="84" y="514"/>
                  </a:lnTo>
                  <a:lnTo>
                    <a:pt x="88" y="520"/>
                  </a:lnTo>
                  <a:lnTo>
                    <a:pt x="93" y="526"/>
                  </a:lnTo>
                  <a:lnTo>
                    <a:pt x="97" y="532"/>
                  </a:lnTo>
                  <a:lnTo>
                    <a:pt x="102" y="538"/>
                  </a:lnTo>
                  <a:lnTo>
                    <a:pt x="106" y="544"/>
                  </a:lnTo>
                  <a:lnTo>
                    <a:pt x="112" y="549"/>
                  </a:lnTo>
                  <a:lnTo>
                    <a:pt x="117" y="555"/>
                  </a:lnTo>
                  <a:lnTo>
                    <a:pt x="122" y="560"/>
                  </a:lnTo>
                  <a:lnTo>
                    <a:pt x="127" y="565"/>
                  </a:lnTo>
                  <a:lnTo>
                    <a:pt x="133" y="571"/>
                  </a:lnTo>
                  <a:lnTo>
                    <a:pt x="138" y="575"/>
                  </a:lnTo>
                  <a:lnTo>
                    <a:pt x="143" y="580"/>
                  </a:lnTo>
                  <a:lnTo>
                    <a:pt x="150" y="584"/>
                  </a:lnTo>
                  <a:lnTo>
                    <a:pt x="155" y="589"/>
                  </a:lnTo>
                  <a:lnTo>
                    <a:pt x="162" y="593"/>
                  </a:lnTo>
                  <a:lnTo>
                    <a:pt x="167" y="597"/>
                  </a:lnTo>
                  <a:lnTo>
                    <a:pt x="174" y="601"/>
                  </a:lnTo>
                  <a:lnTo>
                    <a:pt x="181" y="605"/>
                  </a:lnTo>
                  <a:lnTo>
                    <a:pt x="187" y="609"/>
                  </a:lnTo>
                  <a:lnTo>
                    <a:pt x="193" y="613"/>
                  </a:lnTo>
                  <a:lnTo>
                    <a:pt x="199" y="617"/>
                  </a:lnTo>
                  <a:lnTo>
                    <a:pt x="207" y="620"/>
                  </a:lnTo>
                  <a:lnTo>
                    <a:pt x="214" y="624"/>
                  </a:lnTo>
                  <a:lnTo>
                    <a:pt x="220" y="626"/>
                  </a:lnTo>
                  <a:lnTo>
                    <a:pt x="227" y="629"/>
                  </a:lnTo>
                  <a:lnTo>
                    <a:pt x="234" y="632"/>
                  </a:lnTo>
                  <a:lnTo>
                    <a:pt x="242" y="634"/>
                  </a:lnTo>
                  <a:lnTo>
                    <a:pt x="248" y="637"/>
                  </a:lnTo>
                  <a:lnTo>
                    <a:pt x="256" y="638"/>
                  </a:lnTo>
                  <a:lnTo>
                    <a:pt x="263" y="641"/>
                  </a:lnTo>
                  <a:lnTo>
                    <a:pt x="271" y="642"/>
                  </a:lnTo>
                  <a:lnTo>
                    <a:pt x="279" y="644"/>
                  </a:lnTo>
                  <a:lnTo>
                    <a:pt x="285" y="646"/>
                  </a:lnTo>
                  <a:lnTo>
                    <a:pt x="293" y="648"/>
                  </a:lnTo>
                  <a:lnTo>
                    <a:pt x="301" y="648"/>
                  </a:lnTo>
                  <a:lnTo>
                    <a:pt x="309" y="649"/>
                  </a:lnTo>
                  <a:lnTo>
                    <a:pt x="317" y="650"/>
                  </a:lnTo>
                  <a:lnTo>
                    <a:pt x="325" y="650"/>
                  </a:lnTo>
                  <a:lnTo>
                    <a:pt x="333" y="650"/>
                  </a:lnTo>
                  <a:lnTo>
                    <a:pt x="341" y="650"/>
                  </a:lnTo>
                  <a:lnTo>
                    <a:pt x="341" y="682"/>
                  </a:lnTo>
                  <a:lnTo>
                    <a:pt x="332" y="682"/>
                  </a:lnTo>
                  <a:lnTo>
                    <a:pt x="324" y="681"/>
                  </a:lnTo>
                  <a:lnTo>
                    <a:pt x="315" y="681"/>
                  </a:lnTo>
                  <a:lnTo>
                    <a:pt x="305" y="679"/>
                  </a:lnTo>
                  <a:lnTo>
                    <a:pt x="297" y="679"/>
                  </a:lnTo>
                  <a:lnTo>
                    <a:pt x="289" y="678"/>
                  </a:lnTo>
                  <a:lnTo>
                    <a:pt x="280" y="677"/>
                  </a:lnTo>
                  <a:lnTo>
                    <a:pt x="272" y="676"/>
                  </a:lnTo>
                  <a:lnTo>
                    <a:pt x="264" y="673"/>
                  </a:lnTo>
                  <a:lnTo>
                    <a:pt x="256" y="672"/>
                  </a:lnTo>
                  <a:lnTo>
                    <a:pt x="247" y="669"/>
                  </a:lnTo>
                  <a:lnTo>
                    <a:pt x="239" y="666"/>
                  </a:lnTo>
                  <a:lnTo>
                    <a:pt x="231" y="664"/>
                  </a:lnTo>
                  <a:lnTo>
                    <a:pt x="223" y="661"/>
                  </a:lnTo>
                  <a:lnTo>
                    <a:pt x="216" y="658"/>
                  </a:lnTo>
                  <a:lnTo>
                    <a:pt x="208" y="656"/>
                  </a:lnTo>
                  <a:lnTo>
                    <a:pt x="200" y="652"/>
                  </a:lnTo>
                  <a:lnTo>
                    <a:pt x="193" y="648"/>
                  </a:lnTo>
                  <a:lnTo>
                    <a:pt x="186" y="645"/>
                  </a:lnTo>
                  <a:lnTo>
                    <a:pt x="178" y="641"/>
                  </a:lnTo>
                  <a:lnTo>
                    <a:pt x="171" y="637"/>
                  </a:lnTo>
                  <a:lnTo>
                    <a:pt x="163" y="633"/>
                  </a:lnTo>
                  <a:lnTo>
                    <a:pt x="157" y="628"/>
                  </a:lnTo>
                  <a:lnTo>
                    <a:pt x="150" y="624"/>
                  </a:lnTo>
                  <a:lnTo>
                    <a:pt x="143" y="618"/>
                  </a:lnTo>
                  <a:lnTo>
                    <a:pt x="137" y="614"/>
                  </a:lnTo>
                  <a:lnTo>
                    <a:pt x="130" y="609"/>
                  </a:lnTo>
                  <a:lnTo>
                    <a:pt x="123" y="604"/>
                  </a:lnTo>
                  <a:lnTo>
                    <a:pt x="118" y="599"/>
                  </a:lnTo>
                  <a:lnTo>
                    <a:pt x="112" y="593"/>
                  </a:lnTo>
                  <a:lnTo>
                    <a:pt x="105" y="588"/>
                  </a:lnTo>
                  <a:lnTo>
                    <a:pt x="100" y="583"/>
                  </a:lnTo>
                  <a:lnTo>
                    <a:pt x="94" y="576"/>
                  </a:lnTo>
                  <a:lnTo>
                    <a:pt x="88" y="571"/>
                  </a:lnTo>
                  <a:lnTo>
                    <a:pt x="82" y="564"/>
                  </a:lnTo>
                  <a:lnTo>
                    <a:pt x="77" y="557"/>
                  </a:lnTo>
                  <a:lnTo>
                    <a:pt x="72" y="551"/>
                  </a:lnTo>
                  <a:lnTo>
                    <a:pt x="68" y="545"/>
                  </a:lnTo>
                  <a:lnTo>
                    <a:pt x="62" y="539"/>
                  </a:lnTo>
                  <a:lnTo>
                    <a:pt x="58" y="531"/>
                  </a:lnTo>
                  <a:lnTo>
                    <a:pt x="53" y="524"/>
                  </a:lnTo>
                  <a:lnTo>
                    <a:pt x="49" y="518"/>
                  </a:lnTo>
                  <a:lnTo>
                    <a:pt x="45" y="511"/>
                  </a:lnTo>
                  <a:lnTo>
                    <a:pt x="41" y="503"/>
                  </a:lnTo>
                  <a:lnTo>
                    <a:pt x="37" y="496"/>
                  </a:lnTo>
                  <a:lnTo>
                    <a:pt x="33" y="488"/>
                  </a:lnTo>
                  <a:lnTo>
                    <a:pt x="29" y="482"/>
                  </a:lnTo>
                  <a:lnTo>
                    <a:pt x="27" y="474"/>
                  </a:lnTo>
                  <a:lnTo>
                    <a:pt x="23" y="466"/>
                  </a:lnTo>
                  <a:lnTo>
                    <a:pt x="20" y="458"/>
                  </a:lnTo>
                  <a:lnTo>
                    <a:pt x="17" y="450"/>
                  </a:lnTo>
                  <a:lnTo>
                    <a:pt x="15" y="442"/>
                  </a:lnTo>
                  <a:lnTo>
                    <a:pt x="12" y="434"/>
                  </a:lnTo>
                  <a:lnTo>
                    <a:pt x="11" y="426"/>
                  </a:lnTo>
                  <a:lnTo>
                    <a:pt x="8" y="418"/>
                  </a:lnTo>
                  <a:lnTo>
                    <a:pt x="7" y="409"/>
                  </a:lnTo>
                  <a:lnTo>
                    <a:pt x="5" y="401"/>
                  </a:lnTo>
                  <a:lnTo>
                    <a:pt x="4" y="393"/>
                  </a:lnTo>
                  <a:lnTo>
                    <a:pt x="3" y="384"/>
                  </a:lnTo>
                  <a:lnTo>
                    <a:pt x="1" y="376"/>
                  </a:lnTo>
                  <a:lnTo>
                    <a:pt x="0" y="366"/>
                  </a:lnTo>
                  <a:lnTo>
                    <a:pt x="0" y="358"/>
                  </a:lnTo>
                  <a:lnTo>
                    <a:pt x="0" y="349"/>
                  </a:lnTo>
                  <a:lnTo>
                    <a:pt x="0" y="341"/>
                  </a:lnTo>
                  <a:close/>
                  <a:moveTo>
                    <a:pt x="341" y="0"/>
                  </a:moveTo>
                  <a:lnTo>
                    <a:pt x="341" y="31"/>
                  </a:lnTo>
                  <a:lnTo>
                    <a:pt x="333" y="31"/>
                  </a:lnTo>
                  <a:lnTo>
                    <a:pt x="325" y="32"/>
                  </a:lnTo>
                  <a:lnTo>
                    <a:pt x="317" y="32"/>
                  </a:lnTo>
                  <a:lnTo>
                    <a:pt x="309" y="32"/>
                  </a:lnTo>
                  <a:lnTo>
                    <a:pt x="301" y="33"/>
                  </a:lnTo>
                  <a:lnTo>
                    <a:pt x="293" y="35"/>
                  </a:lnTo>
                  <a:lnTo>
                    <a:pt x="285" y="36"/>
                  </a:lnTo>
                  <a:lnTo>
                    <a:pt x="279" y="37"/>
                  </a:lnTo>
                  <a:lnTo>
                    <a:pt x="271" y="39"/>
                  </a:lnTo>
                  <a:lnTo>
                    <a:pt x="263" y="41"/>
                  </a:lnTo>
                  <a:lnTo>
                    <a:pt x="256" y="43"/>
                  </a:lnTo>
                  <a:lnTo>
                    <a:pt x="248" y="45"/>
                  </a:lnTo>
                  <a:lnTo>
                    <a:pt x="242" y="47"/>
                  </a:lnTo>
                  <a:lnTo>
                    <a:pt x="234" y="49"/>
                  </a:lnTo>
                  <a:lnTo>
                    <a:pt x="227" y="52"/>
                  </a:lnTo>
                  <a:lnTo>
                    <a:pt x="220" y="56"/>
                  </a:lnTo>
                  <a:lnTo>
                    <a:pt x="214" y="59"/>
                  </a:lnTo>
                  <a:lnTo>
                    <a:pt x="207" y="61"/>
                  </a:lnTo>
                  <a:lnTo>
                    <a:pt x="199" y="65"/>
                  </a:lnTo>
                  <a:lnTo>
                    <a:pt x="193" y="68"/>
                  </a:lnTo>
                  <a:lnTo>
                    <a:pt x="187" y="72"/>
                  </a:lnTo>
                  <a:lnTo>
                    <a:pt x="181" y="76"/>
                  </a:lnTo>
                  <a:lnTo>
                    <a:pt x="174" y="80"/>
                  </a:lnTo>
                  <a:lnTo>
                    <a:pt x="167" y="84"/>
                  </a:lnTo>
                  <a:lnTo>
                    <a:pt x="162" y="88"/>
                  </a:lnTo>
                  <a:lnTo>
                    <a:pt x="155" y="93"/>
                  </a:lnTo>
                  <a:lnTo>
                    <a:pt x="150" y="97"/>
                  </a:lnTo>
                  <a:lnTo>
                    <a:pt x="143" y="102"/>
                  </a:lnTo>
                  <a:lnTo>
                    <a:pt x="138" y="106"/>
                  </a:lnTo>
                  <a:lnTo>
                    <a:pt x="133" y="112"/>
                  </a:lnTo>
                  <a:lnTo>
                    <a:pt x="127" y="117"/>
                  </a:lnTo>
                  <a:lnTo>
                    <a:pt x="122" y="122"/>
                  </a:lnTo>
                  <a:lnTo>
                    <a:pt x="117" y="128"/>
                  </a:lnTo>
                  <a:lnTo>
                    <a:pt x="112" y="133"/>
                  </a:lnTo>
                  <a:lnTo>
                    <a:pt x="106" y="138"/>
                  </a:lnTo>
                  <a:lnTo>
                    <a:pt x="102" y="143"/>
                  </a:lnTo>
                  <a:lnTo>
                    <a:pt x="97" y="150"/>
                  </a:lnTo>
                  <a:lnTo>
                    <a:pt x="93" y="155"/>
                  </a:lnTo>
                  <a:lnTo>
                    <a:pt x="88" y="162"/>
                  </a:lnTo>
                  <a:lnTo>
                    <a:pt x="84" y="167"/>
                  </a:lnTo>
                  <a:lnTo>
                    <a:pt x="80" y="174"/>
                  </a:lnTo>
                  <a:lnTo>
                    <a:pt x="76" y="181"/>
                  </a:lnTo>
                  <a:lnTo>
                    <a:pt x="72" y="186"/>
                  </a:lnTo>
                  <a:lnTo>
                    <a:pt x="68" y="193"/>
                  </a:lnTo>
                  <a:lnTo>
                    <a:pt x="65" y="199"/>
                  </a:lnTo>
                  <a:lnTo>
                    <a:pt x="61" y="207"/>
                  </a:lnTo>
                  <a:lnTo>
                    <a:pt x="58" y="214"/>
                  </a:lnTo>
                  <a:lnTo>
                    <a:pt x="56" y="220"/>
                  </a:lnTo>
                  <a:lnTo>
                    <a:pt x="52" y="227"/>
                  </a:lnTo>
                  <a:lnTo>
                    <a:pt x="49" y="234"/>
                  </a:lnTo>
                  <a:lnTo>
                    <a:pt x="47" y="242"/>
                  </a:lnTo>
                  <a:lnTo>
                    <a:pt x="45" y="248"/>
                  </a:lnTo>
                  <a:lnTo>
                    <a:pt x="43" y="256"/>
                  </a:lnTo>
                  <a:lnTo>
                    <a:pt x="41" y="263"/>
                  </a:lnTo>
                  <a:lnTo>
                    <a:pt x="39" y="271"/>
                  </a:lnTo>
                  <a:lnTo>
                    <a:pt x="37" y="279"/>
                  </a:lnTo>
                  <a:lnTo>
                    <a:pt x="36" y="285"/>
                  </a:lnTo>
                  <a:lnTo>
                    <a:pt x="35" y="293"/>
                  </a:lnTo>
                  <a:lnTo>
                    <a:pt x="33" y="301"/>
                  </a:lnTo>
                  <a:lnTo>
                    <a:pt x="32" y="309"/>
                  </a:lnTo>
                  <a:lnTo>
                    <a:pt x="32" y="317"/>
                  </a:lnTo>
                  <a:lnTo>
                    <a:pt x="32" y="325"/>
                  </a:lnTo>
                  <a:lnTo>
                    <a:pt x="31" y="333"/>
                  </a:lnTo>
                  <a:lnTo>
                    <a:pt x="31" y="341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1" y="305"/>
                  </a:lnTo>
                  <a:lnTo>
                    <a:pt x="3" y="297"/>
                  </a:lnTo>
                  <a:lnTo>
                    <a:pt x="4" y="289"/>
                  </a:lnTo>
                  <a:lnTo>
                    <a:pt x="5" y="280"/>
                  </a:lnTo>
                  <a:lnTo>
                    <a:pt x="7" y="272"/>
                  </a:lnTo>
                  <a:lnTo>
                    <a:pt x="8" y="264"/>
                  </a:lnTo>
                  <a:lnTo>
                    <a:pt x="11" y="256"/>
                  </a:lnTo>
                  <a:lnTo>
                    <a:pt x="12" y="247"/>
                  </a:lnTo>
                  <a:lnTo>
                    <a:pt x="15" y="239"/>
                  </a:lnTo>
                  <a:lnTo>
                    <a:pt x="17" y="231"/>
                  </a:lnTo>
                  <a:lnTo>
                    <a:pt x="20" y="223"/>
                  </a:lnTo>
                  <a:lnTo>
                    <a:pt x="23" y="215"/>
                  </a:lnTo>
                  <a:lnTo>
                    <a:pt x="27" y="208"/>
                  </a:lnTo>
                  <a:lnTo>
                    <a:pt x="29" y="201"/>
                  </a:lnTo>
                  <a:lnTo>
                    <a:pt x="33" y="193"/>
                  </a:lnTo>
                  <a:lnTo>
                    <a:pt x="37" y="186"/>
                  </a:lnTo>
                  <a:lnTo>
                    <a:pt x="41" y="178"/>
                  </a:lnTo>
                  <a:lnTo>
                    <a:pt x="45" y="171"/>
                  </a:lnTo>
                  <a:lnTo>
                    <a:pt x="49" y="163"/>
                  </a:lnTo>
                  <a:lnTo>
                    <a:pt x="53" y="157"/>
                  </a:lnTo>
                  <a:lnTo>
                    <a:pt x="58" y="150"/>
                  </a:lnTo>
                  <a:lnTo>
                    <a:pt x="62" y="143"/>
                  </a:lnTo>
                  <a:lnTo>
                    <a:pt x="68" y="137"/>
                  </a:lnTo>
                  <a:lnTo>
                    <a:pt x="72" y="130"/>
                  </a:lnTo>
                  <a:lnTo>
                    <a:pt x="77" y="124"/>
                  </a:lnTo>
                  <a:lnTo>
                    <a:pt x="82" y="117"/>
                  </a:lnTo>
                  <a:lnTo>
                    <a:pt x="88" y="112"/>
                  </a:lnTo>
                  <a:lnTo>
                    <a:pt x="94" y="105"/>
                  </a:lnTo>
                  <a:lnTo>
                    <a:pt x="100" y="100"/>
                  </a:lnTo>
                  <a:lnTo>
                    <a:pt x="105" y="94"/>
                  </a:lnTo>
                  <a:lnTo>
                    <a:pt x="112" y="88"/>
                  </a:lnTo>
                  <a:lnTo>
                    <a:pt x="118" y="82"/>
                  </a:lnTo>
                  <a:lnTo>
                    <a:pt x="123" y="77"/>
                  </a:lnTo>
                  <a:lnTo>
                    <a:pt x="130" y="72"/>
                  </a:lnTo>
                  <a:lnTo>
                    <a:pt x="137" y="68"/>
                  </a:lnTo>
                  <a:lnTo>
                    <a:pt x="143" y="63"/>
                  </a:lnTo>
                  <a:lnTo>
                    <a:pt x="150" y="59"/>
                  </a:lnTo>
                  <a:lnTo>
                    <a:pt x="157" y="53"/>
                  </a:lnTo>
                  <a:lnTo>
                    <a:pt x="163" y="49"/>
                  </a:lnTo>
                  <a:lnTo>
                    <a:pt x="171" y="45"/>
                  </a:lnTo>
                  <a:lnTo>
                    <a:pt x="178" y="41"/>
                  </a:lnTo>
                  <a:lnTo>
                    <a:pt x="186" y="37"/>
                  </a:lnTo>
                  <a:lnTo>
                    <a:pt x="193" y="33"/>
                  </a:lnTo>
                  <a:lnTo>
                    <a:pt x="200" y="29"/>
                  </a:lnTo>
                  <a:lnTo>
                    <a:pt x="208" y="27"/>
                  </a:lnTo>
                  <a:lnTo>
                    <a:pt x="216" y="23"/>
                  </a:lnTo>
                  <a:lnTo>
                    <a:pt x="223" y="20"/>
                  </a:lnTo>
                  <a:lnTo>
                    <a:pt x="231" y="17"/>
                  </a:lnTo>
                  <a:lnTo>
                    <a:pt x="239" y="15"/>
                  </a:lnTo>
                  <a:lnTo>
                    <a:pt x="247" y="12"/>
                  </a:lnTo>
                  <a:lnTo>
                    <a:pt x="256" y="11"/>
                  </a:lnTo>
                  <a:lnTo>
                    <a:pt x="264" y="8"/>
                  </a:lnTo>
                  <a:lnTo>
                    <a:pt x="272" y="7"/>
                  </a:lnTo>
                  <a:lnTo>
                    <a:pt x="280" y="5"/>
                  </a:lnTo>
                  <a:lnTo>
                    <a:pt x="289" y="4"/>
                  </a:lnTo>
                  <a:lnTo>
                    <a:pt x="297" y="3"/>
                  </a:lnTo>
                  <a:lnTo>
                    <a:pt x="305" y="1"/>
                  </a:lnTo>
                  <a:lnTo>
                    <a:pt x="315" y="0"/>
                  </a:lnTo>
                  <a:lnTo>
                    <a:pt x="324" y="0"/>
                  </a:lnTo>
                  <a:lnTo>
                    <a:pt x="332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E878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23" name="Freeform 13"/>
            <p:cNvSpPr>
              <a:spLocks noEditPoints="1"/>
            </p:cNvSpPr>
            <p:nvPr/>
          </p:nvSpPr>
          <p:spPr bwMode="auto">
            <a:xfrm>
              <a:off x="524" y="2020"/>
              <a:ext cx="682" cy="682"/>
            </a:xfrm>
            <a:custGeom>
              <a:avLst/>
              <a:gdLst>
                <a:gd name="T0" fmla="*/ 645 w 682"/>
                <a:gd name="T1" fmla="*/ 287 h 682"/>
                <a:gd name="T2" fmla="*/ 626 w 682"/>
                <a:gd name="T3" fmla="*/ 220 h 682"/>
                <a:gd name="T4" fmla="*/ 593 w 682"/>
                <a:gd name="T5" fmla="*/ 162 h 682"/>
                <a:gd name="T6" fmla="*/ 549 w 682"/>
                <a:gd name="T7" fmla="*/ 111 h 682"/>
                <a:gd name="T8" fmla="*/ 495 w 682"/>
                <a:gd name="T9" fmla="*/ 72 h 682"/>
                <a:gd name="T10" fmla="*/ 432 w 682"/>
                <a:gd name="T11" fmla="*/ 45 h 682"/>
                <a:gd name="T12" fmla="*/ 365 w 682"/>
                <a:gd name="T13" fmla="*/ 32 h 682"/>
                <a:gd name="T14" fmla="*/ 383 w 682"/>
                <a:gd name="T15" fmla="*/ 3 h 682"/>
                <a:gd name="T16" fmla="*/ 457 w 682"/>
                <a:gd name="T17" fmla="*/ 20 h 682"/>
                <a:gd name="T18" fmla="*/ 524 w 682"/>
                <a:gd name="T19" fmla="*/ 53 h 682"/>
                <a:gd name="T20" fmla="*/ 581 w 682"/>
                <a:gd name="T21" fmla="*/ 99 h 682"/>
                <a:gd name="T22" fmla="*/ 627 w 682"/>
                <a:gd name="T23" fmla="*/ 156 h 682"/>
                <a:gd name="T24" fmla="*/ 661 w 682"/>
                <a:gd name="T25" fmla="*/ 224 h 682"/>
                <a:gd name="T26" fmla="*/ 679 w 682"/>
                <a:gd name="T27" fmla="*/ 297 h 682"/>
                <a:gd name="T28" fmla="*/ 357 w 682"/>
                <a:gd name="T29" fmla="*/ 650 h 682"/>
                <a:gd name="T30" fmla="*/ 426 w 682"/>
                <a:gd name="T31" fmla="*/ 639 h 682"/>
                <a:gd name="T32" fmla="*/ 488 w 682"/>
                <a:gd name="T33" fmla="*/ 613 h 682"/>
                <a:gd name="T34" fmla="*/ 542 w 682"/>
                <a:gd name="T35" fmla="*/ 574 h 682"/>
                <a:gd name="T36" fmla="*/ 589 w 682"/>
                <a:gd name="T37" fmla="*/ 527 h 682"/>
                <a:gd name="T38" fmla="*/ 622 w 682"/>
                <a:gd name="T39" fmla="*/ 468 h 682"/>
                <a:gd name="T40" fmla="*/ 643 w 682"/>
                <a:gd name="T41" fmla="*/ 403 h 682"/>
                <a:gd name="T42" fmla="*/ 682 w 682"/>
                <a:gd name="T43" fmla="*/ 341 h 682"/>
                <a:gd name="T44" fmla="*/ 673 w 682"/>
                <a:gd name="T45" fmla="*/ 418 h 682"/>
                <a:gd name="T46" fmla="*/ 647 w 682"/>
                <a:gd name="T47" fmla="*/ 488 h 682"/>
                <a:gd name="T48" fmla="*/ 609 w 682"/>
                <a:gd name="T49" fmla="*/ 552 h 682"/>
                <a:gd name="T50" fmla="*/ 557 w 682"/>
                <a:gd name="T51" fmla="*/ 604 h 682"/>
                <a:gd name="T52" fmla="*/ 496 w 682"/>
                <a:gd name="T53" fmla="*/ 645 h 682"/>
                <a:gd name="T54" fmla="*/ 426 w 682"/>
                <a:gd name="T55" fmla="*/ 671 h 682"/>
                <a:gd name="T56" fmla="*/ 349 w 682"/>
                <a:gd name="T57" fmla="*/ 682 h 682"/>
                <a:gd name="T58" fmla="*/ 34 w 682"/>
                <a:gd name="T59" fmla="*/ 389 h 682"/>
                <a:gd name="T60" fmla="*/ 51 w 682"/>
                <a:gd name="T61" fmla="*/ 455 h 682"/>
                <a:gd name="T62" fmla="*/ 83 w 682"/>
                <a:gd name="T63" fmla="*/ 513 h 682"/>
                <a:gd name="T64" fmla="*/ 127 w 682"/>
                <a:gd name="T65" fmla="*/ 565 h 682"/>
                <a:gd name="T66" fmla="*/ 180 w 682"/>
                <a:gd name="T67" fmla="*/ 606 h 682"/>
                <a:gd name="T68" fmla="*/ 241 w 682"/>
                <a:gd name="T69" fmla="*/ 634 h 682"/>
                <a:gd name="T70" fmla="*/ 309 w 682"/>
                <a:gd name="T71" fmla="*/ 649 h 682"/>
                <a:gd name="T72" fmla="*/ 305 w 682"/>
                <a:gd name="T73" fmla="*/ 681 h 682"/>
                <a:gd name="T74" fmla="*/ 231 w 682"/>
                <a:gd name="T75" fmla="*/ 665 h 682"/>
                <a:gd name="T76" fmla="*/ 163 w 682"/>
                <a:gd name="T77" fmla="*/ 633 h 682"/>
                <a:gd name="T78" fmla="*/ 104 w 682"/>
                <a:gd name="T79" fmla="*/ 588 h 682"/>
                <a:gd name="T80" fmla="*/ 57 w 682"/>
                <a:gd name="T81" fmla="*/ 532 h 682"/>
                <a:gd name="T82" fmla="*/ 22 w 682"/>
                <a:gd name="T83" fmla="*/ 466 h 682"/>
                <a:gd name="T84" fmla="*/ 2 w 682"/>
                <a:gd name="T85" fmla="*/ 393 h 682"/>
                <a:gd name="T86" fmla="*/ 333 w 682"/>
                <a:gd name="T87" fmla="*/ 30 h 682"/>
                <a:gd name="T88" fmla="*/ 262 w 682"/>
                <a:gd name="T89" fmla="*/ 41 h 682"/>
                <a:gd name="T90" fmla="*/ 199 w 682"/>
                <a:gd name="T91" fmla="*/ 65 h 682"/>
                <a:gd name="T92" fmla="*/ 143 w 682"/>
                <a:gd name="T93" fmla="*/ 102 h 682"/>
                <a:gd name="T94" fmla="*/ 96 w 682"/>
                <a:gd name="T95" fmla="*/ 150 h 682"/>
                <a:gd name="T96" fmla="*/ 61 w 682"/>
                <a:gd name="T97" fmla="*/ 207 h 682"/>
                <a:gd name="T98" fmla="*/ 38 w 682"/>
                <a:gd name="T99" fmla="*/ 271 h 682"/>
                <a:gd name="T100" fmla="*/ 30 w 682"/>
                <a:gd name="T101" fmla="*/ 341 h 682"/>
                <a:gd name="T102" fmla="*/ 6 w 682"/>
                <a:gd name="T103" fmla="*/ 272 h 682"/>
                <a:gd name="T104" fmla="*/ 29 w 682"/>
                <a:gd name="T105" fmla="*/ 200 h 682"/>
                <a:gd name="T106" fmla="*/ 67 w 682"/>
                <a:gd name="T107" fmla="*/ 137 h 682"/>
                <a:gd name="T108" fmla="*/ 116 w 682"/>
                <a:gd name="T109" fmla="*/ 84 h 682"/>
                <a:gd name="T110" fmla="*/ 177 w 682"/>
                <a:gd name="T111" fmla="*/ 41 h 682"/>
                <a:gd name="T112" fmla="*/ 246 w 682"/>
                <a:gd name="T113" fmla="*/ 13 h 682"/>
                <a:gd name="T114" fmla="*/ 322 w 682"/>
                <a:gd name="T115" fmla="*/ 0 h 6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2"/>
                <a:gd name="T175" fmla="*/ 0 h 682"/>
                <a:gd name="T176" fmla="*/ 682 w 682"/>
                <a:gd name="T177" fmla="*/ 682 h 6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2" h="682">
                  <a:moveTo>
                    <a:pt x="682" y="341"/>
                  </a:moveTo>
                  <a:lnTo>
                    <a:pt x="650" y="341"/>
                  </a:lnTo>
                  <a:lnTo>
                    <a:pt x="650" y="333"/>
                  </a:lnTo>
                  <a:lnTo>
                    <a:pt x="650" y="325"/>
                  </a:lnTo>
                  <a:lnTo>
                    <a:pt x="649" y="317"/>
                  </a:lnTo>
                  <a:lnTo>
                    <a:pt x="649" y="309"/>
                  </a:lnTo>
                  <a:lnTo>
                    <a:pt x="647" y="301"/>
                  </a:lnTo>
                  <a:lnTo>
                    <a:pt x="646" y="293"/>
                  </a:lnTo>
                  <a:lnTo>
                    <a:pt x="645" y="287"/>
                  </a:lnTo>
                  <a:lnTo>
                    <a:pt x="643" y="279"/>
                  </a:lnTo>
                  <a:lnTo>
                    <a:pt x="642" y="271"/>
                  </a:lnTo>
                  <a:lnTo>
                    <a:pt x="641" y="264"/>
                  </a:lnTo>
                  <a:lnTo>
                    <a:pt x="638" y="256"/>
                  </a:lnTo>
                  <a:lnTo>
                    <a:pt x="637" y="249"/>
                  </a:lnTo>
                  <a:lnTo>
                    <a:pt x="634" y="241"/>
                  </a:lnTo>
                  <a:lnTo>
                    <a:pt x="631" y="235"/>
                  </a:lnTo>
                  <a:lnTo>
                    <a:pt x="629" y="227"/>
                  </a:lnTo>
                  <a:lnTo>
                    <a:pt x="626" y="220"/>
                  </a:lnTo>
                  <a:lnTo>
                    <a:pt x="622" y="214"/>
                  </a:lnTo>
                  <a:lnTo>
                    <a:pt x="619" y="207"/>
                  </a:lnTo>
                  <a:lnTo>
                    <a:pt x="617" y="200"/>
                  </a:lnTo>
                  <a:lnTo>
                    <a:pt x="613" y="194"/>
                  </a:lnTo>
                  <a:lnTo>
                    <a:pt x="609" y="187"/>
                  </a:lnTo>
                  <a:lnTo>
                    <a:pt x="605" y="180"/>
                  </a:lnTo>
                  <a:lnTo>
                    <a:pt x="601" y="174"/>
                  </a:lnTo>
                  <a:lnTo>
                    <a:pt x="597" y="167"/>
                  </a:lnTo>
                  <a:lnTo>
                    <a:pt x="593" y="162"/>
                  </a:lnTo>
                  <a:lnTo>
                    <a:pt x="589" y="155"/>
                  </a:lnTo>
                  <a:lnTo>
                    <a:pt x="584" y="150"/>
                  </a:lnTo>
                  <a:lnTo>
                    <a:pt x="580" y="143"/>
                  </a:lnTo>
                  <a:lnTo>
                    <a:pt x="574" y="138"/>
                  </a:lnTo>
                  <a:lnTo>
                    <a:pt x="569" y="133"/>
                  </a:lnTo>
                  <a:lnTo>
                    <a:pt x="565" y="127"/>
                  </a:lnTo>
                  <a:lnTo>
                    <a:pt x="560" y="122"/>
                  </a:lnTo>
                  <a:lnTo>
                    <a:pt x="554" y="117"/>
                  </a:lnTo>
                  <a:lnTo>
                    <a:pt x="549" y="111"/>
                  </a:lnTo>
                  <a:lnTo>
                    <a:pt x="542" y="106"/>
                  </a:lnTo>
                  <a:lnTo>
                    <a:pt x="537" y="102"/>
                  </a:lnTo>
                  <a:lnTo>
                    <a:pt x="532" y="97"/>
                  </a:lnTo>
                  <a:lnTo>
                    <a:pt x="525" y="93"/>
                  </a:lnTo>
                  <a:lnTo>
                    <a:pt x="520" y="89"/>
                  </a:lnTo>
                  <a:lnTo>
                    <a:pt x="513" y="84"/>
                  </a:lnTo>
                  <a:lnTo>
                    <a:pt x="507" y="80"/>
                  </a:lnTo>
                  <a:lnTo>
                    <a:pt x="501" y="76"/>
                  </a:lnTo>
                  <a:lnTo>
                    <a:pt x="495" y="72"/>
                  </a:lnTo>
                  <a:lnTo>
                    <a:pt x="488" y="69"/>
                  </a:lnTo>
                  <a:lnTo>
                    <a:pt x="481" y="65"/>
                  </a:lnTo>
                  <a:lnTo>
                    <a:pt x="475" y="61"/>
                  </a:lnTo>
                  <a:lnTo>
                    <a:pt x="468" y="58"/>
                  </a:lnTo>
                  <a:lnTo>
                    <a:pt x="461" y="56"/>
                  </a:lnTo>
                  <a:lnTo>
                    <a:pt x="453" y="53"/>
                  </a:lnTo>
                  <a:lnTo>
                    <a:pt x="447" y="50"/>
                  </a:lnTo>
                  <a:lnTo>
                    <a:pt x="440" y="48"/>
                  </a:lnTo>
                  <a:lnTo>
                    <a:pt x="432" y="45"/>
                  </a:lnTo>
                  <a:lnTo>
                    <a:pt x="426" y="42"/>
                  </a:lnTo>
                  <a:lnTo>
                    <a:pt x="418" y="41"/>
                  </a:lnTo>
                  <a:lnTo>
                    <a:pt x="410" y="38"/>
                  </a:lnTo>
                  <a:lnTo>
                    <a:pt x="403" y="37"/>
                  </a:lnTo>
                  <a:lnTo>
                    <a:pt x="395" y="36"/>
                  </a:lnTo>
                  <a:lnTo>
                    <a:pt x="387" y="34"/>
                  </a:lnTo>
                  <a:lnTo>
                    <a:pt x="379" y="33"/>
                  </a:lnTo>
                  <a:lnTo>
                    <a:pt x="373" y="33"/>
                  </a:lnTo>
                  <a:lnTo>
                    <a:pt x="365" y="32"/>
                  </a:lnTo>
                  <a:lnTo>
                    <a:pt x="357" y="32"/>
                  </a:lnTo>
                  <a:lnTo>
                    <a:pt x="349" y="30"/>
                  </a:lnTo>
                  <a:lnTo>
                    <a:pt x="341" y="30"/>
                  </a:lnTo>
                  <a:lnTo>
                    <a:pt x="341" y="0"/>
                  </a:lnTo>
                  <a:lnTo>
                    <a:pt x="349" y="0"/>
                  </a:lnTo>
                  <a:lnTo>
                    <a:pt x="358" y="0"/>
                  </a:lnTo>
                  <a:lnTo>
                    <a:pt x="366" y="1"/>
                  </a:lnTo>
                  <a:lnTo>
                    <a:pt x="375" y="1"/>
                  </a:lnTo>
                  <a:lnTo>
                    <a:pt x="383" y="3"/>
                  </a:lnTo>
                  <a:lnTo>
                    <a:pt x="392" y="4"/>
                  </a:lnTo>
                  <a:lnTo>
                    <a:pt x="400" y="5"/>
                  </a:lnTo>
                  <a:lnTo>
                    <a:pt x="408" y="7"/>
                  </a:lnTo>
                  <a:lnTo>
                    <a:pt x="418" y="8"/>
                  </a:lnTo>
                  <a:lnTo>
                    <a:pt x="426" y="11"/>
                  </a:lnTo>
                  <a:lnTo>
                    <a:pt x="434" y="13"/>
                  </a:lnTo>
                  <a:lnTo>
                    <a:pt x="442" y="15"/>
                  </a:lnTo>
                  <a:lnTo>
                    <a:pt x="450" y="17"/>
                  </a:lnTo>
                  <a:lnTo>
                    <a:pt x="457" y="20"/>
                  </a:lnTo>
                  <a:lnTo>
                    <a:pt x="465" y="24"/>
                  </a:lnTo>
                  <a:lnTo>
                    <a:pt x="473" y="26"/>
                  </a:lnTo>
                  <a:lnTo>
                    <a:pt x="480" y="30"/>
                  </a:lnTo>
                  <a:lnTo>
                    <a:pt x="488" y="33"/>
                  </a:lnTo>
                  <a:lnTo>
                    <a:pt x="496" y="37"/>
                  </a:lnTo>
                  <a:lnTo>
                    <a:pt x="503" y="41"/>
                  </a:lnTo>
                  <a:lnTo>
                    <a:pt x="511" y="45"/>
                  </a:lnTo>
                  <a:lnTo>
                    <a:pt x="517" y="49"/>
                  </a:lnTo>
                  <a:lnTo>
                    <a:pt x="524" y="53"/>
                  </a:lnTo>
                  <a:lnTo>
                    <a:pt x="530" y="58"/>
                  </a:lnTo>
                  <a:lnTo>
                    <a:pt x="537" y="62"/>
                  </a:lnTo>
                  <a:lnTo>
                    <a:pt x="544" y="68"/>
                  </a:lnTo>
                  <a:lnTo>
                    <a:pt x="550" y="73"/>
                  </a:lnTo>
                  <a:lnTo>
                    <a:pt x="557" y="78"/>
                  </a:lnTo>
                  <a:lnTo>
                    <a:pt x="564" y="84"/>
                  </a:lnTo>
                  <a:lnTo>
                    <a:pt x="569" y="89"/>
                  </a:lnTo>
                  <a:lnTo>
                    <a:pt x="576" y="94"/>
                  </a:lnTo>
                  <a:lnTo>
                    <a:pt x="581" y="99"/>
                  </a:lnTo>
                  <a:lnTo>
                    <a:pt x="588" y="106"/>
                  </a:lnTo>
                  <a:lnTo>
                    <a:pt x="593" y="111"/>
                  </a:lnTo>
                  <a:lnTo>
                    <a:pt x="598" y="118"/>
                  </a:lnTo>
                  <a:lnTo>
                    <a:pt x="603" y="123"/>
                  </a:lnTo>
                  <a:lnTo>
                    <a:pt x="609" y="130"/>
                  </a:lnTo>
                  <a:lnTo>
                    <a:pt x="614" y="137"/>
                  </a:lnTo>
                  <a:lnTo>
                    <a:pt x="618" y="143"/>
                  </a:lnTo>
                  <a:lnTo>
                    <a:pt x="623" y="150"/>
                  </a:lnTo>
                  <a:lnTo>
                    <a:pt x="627" y="156"/>
                  </a:lnTo>
                  <a:lnTo>
                    <a:pt x="631" y="164"/>
                  </a:lnTo>
                  <a:lnTo>
                    <a:pt x="637" y="171"/>
                  </a:lnTo>
                  <a:lnTo>
                    <a:pt x="641" y="178"/>
                  </a:lnTo>
                  <a:lnTo>
                    <a:pt x="645" y="186"/>
                  </a:lnTo>
                  <a:lnTo>
                    <a:pt x="647" y="192"/>
                  </a:lnTo>
                  <a:lnTo>
                    <a:pt x="651" y="200"/>
                  </a:lnTo>
                  <a:lnTo>
                    <a:pt x="654" y="208"/>
                  </a:lnTo>
                  <a:lnTo>
                    <a:pt x="658" y="216"/>
                  </a:lnTo>
                  <a:lnTo>
                    <a:pt x="661" y="224"/>
                  </a:lnTo>
                  <a:lnTo>
                    <a:pt x="663" y="231"/>
                  </a:lnTo>
                  <a:lnTo>
                    <a:pt x="666" y="239"/>
                  </a:lnTo>
                  <a:lnTo>
                    <a:pt x="669" y="248"/>
                  </a:lnTo>
                  <a:lnTo>
                    <a:pt x="671" y="256"/>
                  </a:lnTo>
                  <a:lnTo>
                    <a:pt x="673" y="264"/>
                  </a:lnTo>
                  <a:lnTo>
                    <a:pt x="674" y="272"/>
                  </a:lnTo>
                  <a:lnTo>
                    <a:pt x="676" y="280"/>
                  </a:lnTo>
                  <a:lnTo>
                    <a:pt x="678" y="289"/>
                  </a:lnTo>
                  <a:lnTo>
                    <a:pt x="679" y="297"/>
                  </a:lnTo>
                  <a:lnTo>
                    <a:pt x="679" y="306"/>
                  </a:lnTo>
                  <a:lnTo>
                    <a:pt x="680" y="314"/>
                  </a:lnTo>
                  <a:lnTo>
                    <a:pt x="680" y="324"/>
                  </a:lnTo>
                  <a:lnTo>
                    <a:pt x="682" y="332"/>
                  </a:lnTo>
                  <a:lnTo>
                    <a:pt x="682" y="341"/>
                  </a:lnTo>
                  <a:close/>
                  <a:moveTo>
                    <a:pt x="341" y="682"/>
                  </a:moveTo>
                  <a:lnTo>
                    <a:pt x="341" y="650"/>
                  </a:lnTo>
                  <a:lnTo>
                    <a:pt x="349" y="650"/>
                  </a:lnTo>
                  <a:lnTo>
                    <a:pt x="357" y="650"/>
                  </a:lnTo>
                  <a:lnTo>
                    <a:pt x="365" y="650"/>
                  </a:lnTo>
                  <a:lnTo>
                    <a:pt x="373" y="649"/>
                  </a:lnTo>
                  <a:lnTo>
                    <a:pt x="379" y="649"/>
                  </a:lnTo>
                  <a:lnTo>
                    <a:pt x="387" y="647"/>
                  </a:lnTo>
                  <a:lnTo>
                    <a:pt x="395" y="646"/>
                  </a:lnTo>
                  <a:lnTo>
                    <a:pt x="403" y="645"/>
                  </a:lnTo>
                  <a:lnTo>
                    <a:pt x="410" y="642"/>
                  </a:lnTo>
                  <a:lnTo>
                    <a:pt x="418" y="641"/>
                  </a:lnTo>
                  <a:lnTo>
                    <a:pt x="426" y="639"/>
                  </a:lnTo>
                  <a:lnTo>
                    <a:pt x="432" y="637"/>
                  </a:lnTo>
                  <a:lnTo>
                    <a:pt x="440" y="634"/>
                  </a:lnTo>
                  <a:lnTo>
                    <a:pt x="447" y="631"/>
                  </a:lnTo>
                  <a:lnTo>
                    <a:pt x="453" y="629"/>
                  </a:lnTo>
                  <a:lnTo>
                    <a:pt x="461" y="626"/>
                  </a:lnTo>
                  <a:lnTo>
                    <a:pt x="468" y="624"/>
                  </a:lnTo>
                  <a:lnTo>
                    <a:pt x="475" y="620"/>
                  </a:lnTo>
                  <a:lnTo>
                    <a:pt x="481" y="617"/>
                  </a:lnTo>
                  <a:lnTo>
                    <a:pt x="488" y="613"/>
                  </a:lnTo>
                  <a:lnTo>
                    <a:pt x="495" y="610"/>
                  </a:lnTo>
                  <a:lnTo>
                    <a:pt x="501" y="606"/>
                  </a:lnTo>
                  <a:lnTo>
                    <a:pt x="507" y="602"/>
                  </a:lnTo>
                  <a:lnTo>
                    <a:pt x="513" y="598"/>
                  </a:lnTo>
                  <a:lnTo>
                    <a:pt x="520" y="593"/>
                  </a:lnTo>
                  <a:lnTo>
                    <a:pt x="525" y="589"/>
                  </a:lnTo>
                  <a:lnTo>
                    <a:pt x="532" y="585"/>
                  </a:lnTo>
                  <a:lnTo>
                    <a:pt x="537" y="580"/>
                  </a:lnTo>
                  <a:lnTo>
                    <a:pt x="542" y="574"/>
                  </a:lnTo>
                  <a:lnTo>
                    <a:pt x="549" y="570"/>
                  </a:lnTo>
                  <a:lnTo>
                    <a:pt x="554" y="565"/>
                  </a:lnTo>
                  <a:lnTo>
                    <a:pt x="560" y="560"/>
                  </a:lnTo>
                  <a:lnTo>
                    <a:pt x="565" y="555"/>
                  </a:lnTo>
                  <a:lnTo>
                    <a:pt x="569" y="549"/>
                  </a:lnTo>
                  <a:lnTo>
                    <a:pt x="574" y="544"/>
                  </a:lnTo>
                  <a:lnTo>
                    <a:pt x="580" y="537"/>
                  </a:lnTo>
                  <a:lnTo>
                    <a:pt x="584" y="532"/>
                  </a:lnTo>
                  <a:lnTo>
                    <a:pt x="589" y="527"/>
                  </a:lnTo>
                  <a:lnTo>
                    <a:pt x="593" y="520"/>
                  </a:lnTo>
                  <a:lnTo>
                    <a:pt x="597" y="513"/>
                  </a:lnTo>
                  <a:lnTo>
                    <a:pt x="601" y="508"/>
                  </a:lnTo>
                  <a:lnTo>
                    <a:pt x="605" y="501"/>
                  </a:lnTo>
                  <a:lnTo>
                    <a:pt x="609" y="495"/>
                  </a:lnTo>
                  <a:lnTo>
                    <a:pt x="613" y="488"/>
                  </a:lnTo>
                  <a:lnTo>
                    <a:pt x="617" y="482"/>
                  </a:lnTo>
                  <a:lnTo>
                    <a:pt x="619" y="475"/>
                  </a:lnTo>
                  <a:lnTo>
                    <a:pt x="622" y="468"/>
                  </a:lnTo>
                  <a:lnTo>
                    <a:pt x="626" y="462"/>
                  </a:lnTo>
                  <a:lnTo>
                    <a:pt x="629" y="455"/>
                  </a:lnTo>
                  <a:lnTo>
                    <a:pt x="631" y="447"/>
                  </a:lnTo>
                  <a:lnTo>
                    <a:pt x="634" y="440"/>
                  </a:lnTo>
                  <a:lnTo>
                    <a:pt x="637" y="432"/>
                  </a:lnTo>
                  <a:lnTo>
                    <a:pt x="638" y="426"/>
                  </a:lnTo>
                  <a:lnTo>
                    <a:pt x="641" y="418"/>
                  </a:lnTo>
                  <a:lnTo>
                    <a:pt x="642" y="411"/>
                  </a:lnTo>
                  <a:lnTo>
                    <a:pt x="643" y="403"/>
                  </a:lnTo>
                  <a:lnTo>
                    <a:pt x="645" y="395"/>
                  </a:lnTo>
                  <a:lnTo>
                    <a:pt x="646" y="389"/>
                  </a:lnTo>
                  <a:lnTo>
                    <a:pt x="647" y="381"/>
                  </a:lnTo>
                  <a:lnTo>
                    <a:pt x="649" y="373"/>
                  </a:lnTo>
                  <a:lnTo>
                    <a:pt x="649" y="365"/>
                  </a:lnTo>
                  <a:lnTo>
                    <a:pt x="650" y="357"/>
                  </a:lnTo>
                  <a:lnTo>
                    <a:pt x="650" y="349"/>
                  </a:lnTo>
                  <a:lnTo>
                    <a:pt x="650" y="341"/>
                  </a:lnTo>
                  <a:lnTo>
                    <a:pt x="682" y="341"/>
                  </a:lnTo>
                  <a:lnTo>
                    <a:pt x="682" y="350"/>
                  </a:lnTo>
                  <a:lnTo>
                    <a:pt x="680" y="358"/>
                  </a:lnTo>
                  <a:lnTo>
                    <a:pt x="680" y="367"/>
                  </a:lnTo>
                  <a:lnTo>
                    <a:pt x="679" y="375"/>
                  </a:lnTo>
                  <a:lnTo>
                    <a:pt x="679" y="385"/>
                  </a:lnTo>
                  <a:lnTo>
                    <a:pt x="678" y="393"/>
                  </a:lnTo>
                  <a:lnTo>
                    <a:pt x="676" y="401"/>
                  </a:lnTo>
                  <a:lnTo>
                    <a:pt x="674" y="410"/>
                  </a:lnTo>
                  <a:lnTo>
                    <a:pt x="673" y="418"/>
                  </a:lnTo>
                  <a:lnTo>
                    <a:pt x="671" y="426"/>
                  </a:lnTo>
                  <a:lnTo>
                    <a:pt x="669" y="434"/>
                  </a:lnTo>
                  <a:lnTo>
                    <a:pt x="666" y="442"/>
                  </a:lnTo>
                  <a:lnTo>
                    <a:pt x="663" y="450"/>
                  </a:lnTo>
                  <a:lnTo>
                    <a:pt x="661" y="458"/>
                  </a:lnTo>
                  <a:lnTo>
                    <a:pt x="658" y="466"/>
                  </a:lnTo>
                  <a:lnTo>
                    <a:pt x="654" y="474"/>
                  </a:lnTo>
                  <a:lnTo>
                    <a:pt x="651" y="482"/>
                  </a:lnTo>
                  <a:lnTo>
                    <a:pt x="647" y="488"/>
                  </a:lnTo>
                  <a:lnTo>
                    <a:pt x="645" y="496"/>
                  </a:lnTo>
                  <a:lnTo>
                    <a:pt x="641" y="503"/>
                  </a:lnTo>
                  <a:lnTo>
                    <a:pt x="637" y="511"/>
                  </a:lnTo>
                  <a:lnTo>
                    <a:pt x="631" y="517"/>
                  </a:lnTo>
                  <a:lnTo>
                    <a:pt x="627" y="525"/>
                  </a:lnTo>
                  <a:lnTo>
                    <a:pt x="623" y="532"/>
                  </a:lnTo>
                  <a:lnTo>
                    <a:pt x="618" y="539"/>
                  </a:lnTo>
                  <a:lnTo>
                    <a:pt x="614" y="545"/>
                  </a:lnTo>
                  <a:lnTo>
                    <a:pt x="609" y="552"/>
                  </a:lnTo>
                  <a:lnTo>
                    <a:pt x="603" y="557"/>
                  </a:lnTo>
                  <a:lnTo>
                    <a:pt x="598" y="564"/>
                  </a:lnTo>
                  <a:lnTo>
                    <a:pt x="593" y="570"/>
                  </a:lnTo>
                  <a:lnTo>
                    <a:pt x="588" y="576"/>
                  </a:lnTo>
                  <a:lnTo>
                    <a:pt x="581" y="582"/>
                  </a:lnTo>
                  <a:lnTo>
                    <a:pt x="576" y="588"/>
                  </a:lnTo>
                  <a:lnTo>
                    <a:pt x="569" y="593"/>
                  </a:lnTo>
                  <a:lnTo>
                    <a:pt x="564" y="598"/>
                  </a:lnTo>
                  <a:lnTo>
                    <a:pt x="557" y="604"/>
                  </a:lnTo>
                  <a:lnTo>
                    <a:pt x="550" y="609"/>
                  </a:lnTo>
                  <a:lnTo>
                    <a:pt x="544" y="614"/>
                  </a:lnTo>
                  <a:lnTo>
                    <a:pt x="537" y="620"/>
                  </a:lnTo>
                  <a:lnTo>
                    <a:pt x="530" y="624"/>
                  </a:lnTo>
                  <a:lnTo>
                    <a:pt x="524" y="629"/>
                  </a:lnTo>
                  <a:lnTo>
                    <a:pt x="517" y="633"/>
                  </a:lnTo>
                  <a:lnTo>
                    <a:pt x="511" y="637"/>
                  </a:lnTo>
                  <a:lnTo>
                    <a:pt x="503" y="641"/>
                  </a:lnTo>
                  <a:lnTo>
                    <a:pt x="496" y="645"/>
                  </a:lnTo>
                  <a:lnTo>
                    <a:pt x="488" y="649"/>
                  </a:lnTo>
                  <a:lnTo>
                    <a:pt x="480" y="651"/>
                  </a:lnTo>
                  <a:lnTo>
                    <a:pt x="473" y="655"/>
                  </a:lnTo>
                  <a:lnTo>
                    <a:pt x="465" y="658"/>
                  </a:lnTo>
                  <a:lnTo>
                    <a:pt x="457" y="661"/>
                  </a:lnTo>
                  <a:lnTo>
                    <a:pt x="450" y="665"/>
                  </a:lnTo>
                  <a:lnTo>
                    <a:pt x="442" y="666"/>
                  </a:lnTo>
                  <a:lnTo>
                    <a:pt x="434" y="669"/>
                  </a:lnTo>
                  <a:lnTo>
                    <a:pt x="426" y="671"/>
                  </a:lnTo>
                  <a:lnTo>
                    <a:pt x="418" y="673"/>
                  </a:lnTo>
                  <a:lnTo>
                    <a:pt x="408" y="675"/>
                  </a:lnTo>
                  <a:lnTo>
                    <a:pt x="400" y="677"/>
                  </a:lnTo>
                  <a:lnTo>
                    <a:pt x="392" y="678"/>
                  </a:lnTo>
                  <a:lnTo>
                    <a:pt x="383" y="679"/>
                  </a:lnTo>
                  <a:lnTo>
                    <a:pt x="375" y="681"/>
                  </a:lnTo>
                  <a:lnTo>
                    <a:pt x="366" y="681"/>
                  </a:lnTo>
                  <a:lnTo>
                    <a:pt x="358" y="682"/>
                  </a:lnTo>
                  <a:lnTo>
                    <a:pt x="349" y="682"/>
                  </a:lnTo>
                  <a:lnTo>
                    <a:pt x="341" y="682"/>
                  </a:lnTo>
                  <a:close/>
                  <a:moveTo>
                    <a:pt x="0" y="341"/>
                  </a:moveTo>
                  <a:lnTo>
                    <a:pt x="30" y="341"/>
                  </a:lnTo>
                  <a:lnTo>
                    <a:pt x="30" y="349"/>
                  </a:lnTo>
                  <a:lnTo>
                    <a:pt x="30" y="357"/>
                  </a:lnTo>
                  <a:lnTo>
                    <a:pt x="31" y="365"/>
                  </a:lnTo>
                  <a:lnTo>
                    <a:pt x="31" y="373"/>
                  </a:lnTo>
                  <a:lnTo>
                    <a:pt x="33" y="381"/>
                  </a:lnTo>
                  <a:lnTo>
                    <a:pt x="34" y="389"/>
                  </a:lnTo>
                  <a:lnTo>
                    <a:pt x="35" y="395"/>
                  </a:lnTo>
                  <a:lnTo>
                    <a:pt x="37" y="403"/>
                  </a:lnTo>
                  <a:lnTo>
                    <a:pt x="38" y="411"/>
                  </a:lnTo>
                  <a:lnTo>
                    <a:pt x="39" y="418"/>
                  </a:lnTo>
                  <a:lnTo>
                    <a:pt x="42" y="426"/>
                  </a:lnTo>
                  <a:lnTo>
                    <a:pt x="45" y="432"/>
                  </a:lnTo>
                  <a:lnTo>
                    <a:pt x="46" y="440"/>
                  </a:lnTo>
                  <a:lnTo>
                    <a:pt x="49" y="447"/>
                  </a:lnTo>
                  <a:lnTo>
                    <a:pt x="51" y="455"/>
                  </a:lnTo>
                  <a:lnTo>
                    <a:pt x="54" y="462"/>
                  </a:lnTo>
                  <a:lnTo>
                    <a:pt x="58" y="468"/>
                  </a:lnTo>
                  <a:lnTo>
                    <a:pt x="61" y="475"/>
                  </a:lnTo>
                  <a:lnTo>
                    <a:pt x="65" y="482"/>
                  </a:lnTo>
                  <a:lnTo>
                    <a:pt x="67" y="488"/>
                  </a:lnTo>
                  <a:lnTo>
                    <a:pt x="71" y="495"/>
                  </a:lnTo>
                  <a:lnTo>
                    <a:pt x="75" y="501"/>
                  </a:lnTo>
                  <a:lnTo>
                    <a:pt x="79" y="508"/>
                  </a:lnTo>
                  <a:lnTo>
                    <a:pt x="83" y="513"/>
                  </a:lnTo>
                  <a:lnTo>
                    <a:pt x="87" y="520"/>
                  </a:lnTo>
                  <a:lnTo>
                    <a:pt x="92" y="527"/>
                  </a:lnTo>
                  <a:lnTo>
                    <a:pt x="96" y="532"/>
                  </a:lnTo>
                  <a:lnTo>
                    <a:pt x="100" y="537"/>
                  </a:lnTo>
                  <a:lnTo>
                    <a:pt x="106" y="544"/>
                  </a:lnTo>
                  <a:lnTo>
                    <a:pt x="111" y="549"/>
                  </a:lnTo>
                  <a:lnTo>
                    <a:pt x="116" y="555"/>
                  </a:lnTo>
                  <a:lnTo>
                    <a:pt x="122" y="560"/>
                  </a:lnTo>
                  <a:lnTo>
                    <a:pt x="127" y="565"/>
                  </a:lnTo>
                  <a:lnTo>
                    <a:pt x="132" y="570"/>
                  </a:lnTo>
                  <a:lnTo>
                    <a:pt x="138" y="574"/>
                  </a:lnTo>
                  <a:lnTo>
                    <a:pt x="143" y="580"/>
                  </a:lnTo>
                  <a:lnTo>
                    <a:pt x="148" y="585"/>
                  </a:lnTo>
                  <a:lnTo>
                    <a:pt x="155" y="589"/>
                  </a:lnTo>
                  <a:lnTo>
                    <a:pt x="160" y="593"/>
                  </a:lnTo>
                  <a:lnTo>
                    <a:pt x="167" y="598"/>
                  </a:lnTo>
                  <a:lnTo>
                    <a:pt x="173" y="602"/>
                  </a:lnTo>
                  <a:lnTo>
                    <a:pt x="180" y="606"/>
                  </a:lnTo>
                  <a:lnTo>
                    <a:pt x="185" y="610"/>
                  </a:lnTo>
                  <a:lnTo>
                    <a:pt x="192" y="613"/>
                  </a:lnTo>
                  <a:lnTo>
                    <a:pt x="199" y="617"/>
                  </a:lnTo>
                  <a:lnTo>
                    <a:pt x="205" y="620"/>
                  </a:lnTo>
                  <a:lnTo>
                    <a:pt x="213" y="624"/>
                  </a:lnTo>
                  <a:lnTo>
                    <a:pt x="220" y="626"/>
                  </a:lnTo>
                  <a:lnTo>
                    <a:pt x="227" y="629"/>
                  </a:lnTo>
                  <a:lnTo>
                    <a:pt x="233" y="631"/>
                  </a:lnTo>
                  <a:lnTo>
                    <a:pt x="241" y="634"/>
                  </a:lnTo>
                  <a:lnTo>
                    <a:pt x="248" y="637"/>
                  </a:lnTo>
                  <a:lnTo>
                    <a:pt x="256" y="639"/>
                  </a:lnTo>
                  <a:lnTo>
                    <a:pt x="262" y="641"/>
                  </a:lnTo>
                  <a:lnTo>
                    <a:pt x="270" y="642"/>
                  </a:lnTo>
                  <a:lnTo>
                    <a:pt x="278" y="645"/>
                  </a:lnTo>
                  <a:lnTo>
                    <a:pt x="285" y="646"/>
                  </a:lnTo>
                  <a:lnTo>
                    <a:pt x="293" y="647"/>
                  </a:lnTo>
                  <a:lnTo>
                    <a:pt x="301" y="649"/>
                  </a:lnTo>
                  <a:lnTo>
                    <a:pt x="309" y="649"/>
                  </a:lnTo>
                  <a:lnTo>
                    <a:pt x="317" y="650"/>
                  </a:lnTo>
                  <a:lnTo>
                    <a:pt x="325" y="650"/>
                  </a:lnTo>
                  <a:lnTo>
                    <a:pt x="333" y="650"/>
                  </a:lnTo>
                  <a:lnTo>
                    <a:pt x="341" y="650"/>
                  </a:lnTo>
                  <a:lnTo>
                    <a:pt x="341" y="682"/>
                  </a:lnTo>
                  <a:lnTo>
                    <a:pt x="331" y="682"/>
                  </a:lnTo>
                  <a:lnTo>
                    <a:pt x="322" y="682"/>
                  </a:lnTo>
                  <a:lnTo>
                    <a:pt x="314" y="681"/>
                  </a:lnTo>
                  <a:lnTo>
                    <a:pt x="305" y="681"/>
                  </a:lnTo>
                  <a:lnTo>
                    <a:pt x="297" y="679"/>
                  </a:lnTo>
                  <a:lnTo>
                    <a:pt x="289" y="678"/>
                  </a:lnTo>
                  <a:lnTo>
                    <a:pt x="280" y="677"/>
                  </a:lnTo>
                  <a:lnTo>
                    <a:pt x="272" y="675"/>
                  </a:lnTo>
                  <a:lnTo>
                    <a:pt x="264" y="673"/>
                  </a:lnTo>
                  <a:lnTo>
                    <a:pt x="254" y="671"/>
                  </a:lnTo>
                  <a:lnTo>
                    <a:pt x="246" y="669"/>
                  </a:lnTo>
                  <a:lnTo>
                    <a:pt x="238" y="666"/>
                  </a:lnTo>
                  <a:lnTo>
                    <a:pt x="231" y="665"/>
                  </a:lnTo>
                  <a:lnTo>
                    <a:pt x="223" y="661"/>
                  </a:lnTo>
                  <a:lnTo>
                    <a:pt x="215" y="658"/>
                  </a:lnTo>
                  <a:lnTo>
                    <a:pt x="208" y="655"/>
                  </a:lnTo>
                  <a:lnTo>
                    <a:pt x="200" y="651"/>
                  </a:lnTo>
                  <a:lnTo>
                    <a:pt x="192" y="649"/>
                  </a:lnTo>
                  <a:lnTo>
                    <a:pt x="185" y="645"/>
                  </a:lnTo>
                  <a:lnTo>
                    <a:pt x="177" y="641"/>
                  </a:lnTo>
                  <a:lnTo>
                    <a:pt x="171" y="637"/>
                  </a:lnTo>
                  <a:lnTo>
                    <a:pt x="163" y="633"/>
                  </a:lnTo>
                  <a:lnTo>
                    <a:pt x="156" y="629"/>
                  </a:lnTo>
                  <a:lnTo>
                    <a:pt x="150" y="624"/>
                  </a:lnTo>
                  <a:lnTo>
                    <a:pt x="143" y="620"/>
                  </a:lnTo>
                  <a:lnTo>
                    <a:pt x="136" y="614"/>
                  </a:lnTo>
                  <a:lnTo>
                    <a:pt x="130" y="609"/>
                  </a:lnTo>
                  <a:lnTo>
                    <a:pt x="123" y="604"/>
                  </a:lnTo>
                  <a:lnTo>
                    <a:pt x="116" y="598"/>
                  </a:lnTo>
                  <a:lnTo>
                    <a:pt x="111" y="593"/>
                  </a:lnTo>
                  <a:lnTo>
                    <a:pt x="104" y="588"/>
                  </a:lnTo>
                  <a:lnTo>
                    <a:pt x="99" y="582"/>
                  </a:lnTo>
                  <a:lnTo>
                    <a:pt x="94" y="576"/>
                  </a:lnTo>
                  <a:lnTo>
                    <a:pt x="87" y="570"/>
                  </a:lnTo>
                  <a:lnTo>
                    <a:pt x="82" y="564"/>
                  </a:lnTo>
                  <a:lnTo>
                    <a:pt x="77" y="557"/>
                  </a:lnTo>
                  <a:lnTo>
                    <a:pt x="71" y="552"/>
                  </a:lnTo>
                  <a:lnTo>
                    <a:pt x="67" y="545"/>
                  </a:lnTo>
                  <a:lnTo>
                    <a:pt x="62" y="539"/>
                  </a:lnTo>
                  <a:lnTo>
                    <a:pt x="57" y="532"/>
                  </a:lnTo>
                  <a:lnTo>
                    <a:pt x="53" y="525"/>
                  </a:lnTo>
                  <a:lnTo>
                    <a:pt x="49" y="517"/>
                  </a:lnTo>
                  <a:lnTo>
                    <a:pt x="45" y="511"/>
                  </a:lnTo>
                  <a:lnTo>
                    <a:pt x="41" y="503"/>
                  </a:lnTo>
                  <a:lnTo>
                    <a:pt x="37" y="496"/>
                  </a:lnTo>
                  <a:lnTo>
                    <a:pt x="33" y="488"/>
                  </a:lnTo>
                  <a:lnTo>
                    <a:pt x="29" y="482"/>
                  </a:lnTo>
                  <a:lnTo>
                    <a:pt x="26" y="474"/>
                  </a:lnTo>
                  <a:lnTo>
                    <a:pt x="22" y="466"/>
                  </a:lnTo>
                  <a:lnTo>
                    <a:pt x="19" y="458"/>
                  </a:lnTo>
                  <a:lnTo>
                    <a:pt x="17" y="450"/>
                  </a:lnTo>
                  <a:lnTo>
                    <a:pt x="14" y="442"/>
                  </a:lnTo>
                  <a:lnTo>
                    <a:pt x="12" y="434"/>
                  </a:lnTo>
                  <a:lnTo>
                    <a:pt x="10" y="426"/>
                  </a:lnTo>
                  <a:lnTo>
                    <a:pt x="8" y="418"/>
                  </a:lnTo>
                  <a:lnTo>
                    <a:pt x="6" y="410"/>
                  </a:lnTo>
                  <a:lnTo>
                    <a:pt x="5" y="401"/>
                  </a:lnTo>
                  <a:lnTo>
                    <a:pt x="2" y="393"/>
                  </a:lnTo>
                  <a:lnTo>
                    <a:pt x="2" y="385"/>
                  </a:lnTo>
                  <a:lnTo>
                    <a:pt x="1" y="375"/>
                  </a:lnTo>
                  <a:lnTo>
                    <a:pt x="0" y="367"/>
                  </a:lnTo>
                  <a:lnTo>
                    <a:pt x="0" y="358"/>
                  </a:lnTo>
                  <a:lnTo>
                    <a:pt x="0" y="350"/>
                  </a:lnTo>
                  <a:lnTo>
                    <a:pt x="0" y="341"/>
                  </a:lnTo>
                  <a:close/>
                  <a:moveTo>
                    <a:pt x="341" y="0"/>
                  </a:moveTo>
                  <a:lnTo>
                    <a:pt x="341" y="30"/>
                  </a:lnTo>
                  <a:lnTo>
                    <a:pt x="333" y="30"/>
                  </a:lnTo>
                  <a:lnTo>
                    <a:pt x="325" y="32"/>
                  </a:lnTo>
                  <a:lnTo>
                    <a:pt x="317" y="32"/>
                  </a:lnTo>
                  <a:lnTo>
                    <a:pt x="309" y="33"/>
                  </a:lnTo>
                  <a:lnTo>
                    <a:pt x="301" y="33"/>
                  </a:lnTo>
                  <a:lnTo>
                    <a:pt x="293" y="34"/>
                  </a:lnTo>
                  <a:lnTo>
                    <a:pt x="285" y="36"/>
                  </a:lnTo>
                  <a:lnTo>
                    <a:pt x="278" y="37"/>
                  </a:lnTo>
                  <a:lnTo>
                    <a:pt x="270" y="38"/>
                  </a:lnTo>
                  <a:lnTo>
                    <a:pt x="262" y="41"/>
                  </a:lnTo>
                  <a:lnTo>
                    <a:pt x="256" y="42"/>
                  </a:lnTo>
                  <a:lnTo>
                    <a:pt x="248" y="45"/>
                  </a:lnTo>
                  <a:lnTo>
                    <a:pt x="241" y="48"/>
                  </a:lnTo>
                  <a:lnTo>
                    <a:pt x="233" y="50"/>
                  </a:lnTo>
                  <a:lnTo>
                    <a:pt x="227" y="53"/>
                  </a:lnTo>
                  <a:lnTo>
                    <a:pt x="220" y="56"/>
                  </a:lnTo>
                  <a:lnTo>
                    <a:pt x="213" y="58"/>
                  </a:lnTo>
                  <a:lnTo>
                    <a:pt x="205" y="61"/>
                  </a:lnTo>
                  <a:lnTo>
                    <a:pt x="199" y="65"/>
                  </a:lnTo>
                  <a:lnTo>
                    <a:pt x="192" y="69"/>
                  </a:lnTo>
                  <a:lnTo>
                    <a:pt x="185" y="72"/>
                  </a:lnTo>
                  <a:lnTo>
                    <a:pt x="180" y="76"/>
                  </a:lnTo>
                  <a:lnTo>
                    <a:pt x="173" y="80"/>
                  </a:lnTo>
                  <a:lnTo>
                    <a:pt x="167" y="84"/>
                  </a:lnTo>
                  <a:lnTo>
                    <a:pt x="160" y="89"/>
                  </a:lnTo>
                  <a:lnTo>
                    <a:pt x="155" y="93"/>
                  </a:lnTo>
                  <a:lnTo>
                    <a:pt x="148" y="97"/>
                  </a:lnTo>
                  <a:lnTo>
                    <a:pt x="143" y="102"/>
                  </a:lnTo>
                  <a:lnTo>
                    <a:pt x="138" y="106"/>
                  </a:lnTo>
                  <a:lnTo>
                    <a:pt x="132" y="111"/>
                  </a:lnTo>
                  <a:lnTo>
                    <a:pt x="127" y="117"/>
                  </a:lnTo>
                  <a:lnTo>
                    <a:pt x="122" y="122"/>
                  </a:lnTo>
                  <a:lnTo>
                    <a:pt x="116" y="127"/>
                  </a:lnTo>
                  <a:lnTo>
                    <a:pt x="111" y="133"/>
                  </a:lnTo>
                  <a:lnTo>
                    <a:pt x="106" y="138"/>
                  </a:lnTo>
                  <a:lnTo>
                    <a:pt x="100" y="143"/>
                  </a:lnTo>
                  <a:lnTo>
                    <a:pt x="96" y="150"/>
                  </a:lnTo>
                  <a:lnTo>
                    <a:pt x="91" y="155"/>
                  </a:lnTo>
                  <a:lnTo>
                    <a:pt x="87" y="162"/>
                  </a:lnTo>
                  <a:lnTo>
                    <a:pt x="83" y="167"/>
                  </a:lnTo>
                  <a:lnTo>
                    <a:pt x="79" y="174"/>
                  </a:lnTo>
                  <a:lnTo>
                    <a:pt x="75" y="180"/>
                  </a:lnTo>
                  <a:lnTo>
                    <a:pt x="71" y="187"/>
                  </a:lnTo>
                  <a:lnTo>
                    <a:pt x="67" y="194"/>
                  </a:lnTo>
                  <a:lnTo>
                    <a:pt x="65" y="200"/>
                  </a:lnTo>
                  <a:lnTo>
                    <a:pt x="61" y="207"/>
                  </a:lnTo>
                  <a:lnTo>
                    <a:pt x="58" y="214"/>
                  </a:lnTo>
                  <a:lnTo>
                    <a:pt x="54" y="220"/>
                  </a:lnTo>
                  <a:lnTo>
                    <a:pt x="51" y="227"/>
                  </a:lnTo>
                  <a:lnTo>
                    <a:pt x="49" y="235"/>
                  </a:lnTo>
                  <a:lnTo>
                    <a:pt x="46" y="241"/>
                  </a:lnTo>
                  <a:lnTo>
                    <a:pt x="45" y="249"/>
                  </a:lnTo>
                  <a:lnTo>
                    <a:pt x="42" y="256"/>
                  </a:lnTo>
                  <a:lnTo>
                    <a:pt x="39" y="264"/>
                  </a:lnTo>
                  <a:lnTo>
                    <a:pt x="38" y="271"/>
                  </a:lnTo>
                  <a:lnTo>
                    <a:pt x="37" y="279"/>
                  </a:lnTo>
                  <a:lnTo>
                    <a:pt x="35" y="287"/>
                  </a:lnTo>
                  <a:lnTo>
                    <a:pt x="34" y="293"/>
                  </a:lnTo>
                  <a:lnTo>
                    <a:pt x="33" y="301"/>
                  </a:lnTo>
                  <a:lnTo>
                    <a:pt x="31" y="309"/>
                  </a:lnTo>
                  <a:lnTo>
                    <a:pt x="31" y="317"/>
                  </a:lnTo>
                  <a:lnTo>
                    <a:pt x="30" y="325"/>
                  </a:lnTo>
                  <a:lnTo>
                    <a:pt x="30" y="333"/>
                  </a:lnTo>
                  <a:lnTo>
                    <a:pt x="30" y="341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0" y="324"/>
                  </a:lnTo>
                  <a:lnTo>
                    <a:pt x="0" y="314"/>
                  </a:lnTo>
                  <a:lnTo>
                    <a:pt x="1" y="306"/>
                  </a:lnTo>
                  <a:lnTo>
                    <a:pt x="2" y="297"/>
                  </a:lnTo>
                  <a:lnTo>
                    <a:pt x="2" y="289"/>
                  </a:lnTo>
                  <a:lnTo>
                    <a:pt x="5" y="280"/>
                  </a:lnTo>
                  <a:lnTo>
                    <a:pt x="6" y="272"/>
                  </a:lnTo>
                  <a:lnTo>
                    <a:pt x="8" y="264"/>
                  </a:lnTo>
                  <a:lnTo>
                    <a:pt x="10" y="256"/>
                  </a:lnTo>
                  <a:lnTo>
                    <a:pt x="12" y="248"/>
                  </a:lnTo>
                  <a:lnTo>
                    <a:pt x="14" y="239"/>
                  </a:lnTo>
                  <a:lnTo>
                    <a:pt x="17" y="231"/>
                  </a:lnTo>
                  <a:lnTo>
                    <a:pt x="19" y="224"/>
                  </a:lnTo>
                  <a:lnTo>
                    <a:pt x="22" y="216"/>
                  </a:lnTo>
                  <a:lnTo>
                    <a:pt x="26" y="208"/>
                  </a:lnTo>
                  <a:lnTo>
                    <a:pt x="29" y="200"/>
                  </a:lnTo>
                  <a:lnTo>
                    <a:pt x="33" y="192"/>
                  </a:lnTo>
                  <a:lnTo>
                    <a:pt x="37" y="186"/>
                  </a:lnTo>
                  <a:lnTo>
                    <a:pt x="41" y="178"/>
                  </a:lnTo>
                  <a:lnTo>
                    <a:pt x="45" y="171"/>
                  </a:lnTo>
                  <a:lnTo>
                    <a:pt x="49" y="164"/>
                  </a:lnTo>
                  <a:lnTo>
                    <a:pt x="53" y="156"/>
                  </a:lnTo>
                  <a:lnTo>
                    <a:pt x="57" y="150"/>
                  </a:lnTo>
                  <a:lnTo>
                    <a:pt x="62" y="143"/>
                  </a:lnTo>
                  <a:lnTo>
                    <a:pt x="67" y="137"/>
                  </a:lnTo>
                  <a:lnTo>
                    <a:pt x="71" y="130"/>
                  </a:lnTo>
                  <a:lnTo>
                    <a:pt x="77" y="123"/>
                  </a:lnTo>
                  <a:lnTo>
                    <a:pt x="82" y="118"/>
                  </a:lnTo>
                  <a:lnTo>
                    <a:pt x="87" y="111"/>
                  </a:lnTo>
                  <a:lnTo>
                    <a:pt x="94" y="106"/>
                  </a:lnTo>
                  <a:lnTo>
                    <a:pt x="99" y="99"/>
                  </a:lnTo>
                  <a:lnTo>
                    <a:pt x="104" y="94"/>
                  </a:lnTo>
                  <a:lnTo>
                    <a:pt x="111" y="89"/>
                  </a:lnTo>
                  <a:lnTo>
                    <a:pt x="116" y="84"/>
                  </a:lnTo>
                  <a:lnTo>
                    <a:pt x="123" y="78"/>
                  </a:lnTo>
                  <a:lnTo>
                    <a:pt x="130" y="73"/>
                  </a:lnTo>
                  <a:lnTo>
                    <a:pt x="136" y="68"/>
                  </a:lnTo>
                  <a:lnTo>
                    <a:pt x="143" y="62"/>
                  </a:lnTo>
                  <a:lnTo>
                    <a:pt x="150" y="58"/>
                  </a:lnTo>
                  <a:lnTo>
                    <a:pt x="156" y="53"/>
                  </a:lnTo>
                  <a:lnTo>
                    <a:pt x="163" y="49"/>
                  </a:lnTo>
                  <a:lnTo>
                    <a:pt x="171" y="45"/>
                  </a:lnTo>
                  <a:lnTo>
                    <a:pt x="177" y="41"/>
                  </a:lnTo>
                  <a:lnTo>
                    <a:pt x="185" y="37"/>
                  </a:lnTo>
                  <a:lnTo>
                    <a:pt x="192" y="33"/>
                  </a:lnTo>
                  <a:lnTo>
                    <a:pt x="200" y="30"/>
                  </a:lnTo>
                  <a:lnTo>
                    <a:pt x="208" y="26"/>
                  </a:lnTo>
                  <a:lnTo>
                    <a:pt x="215" y="24"/>
                  </a:lnTo>
                  <a:lnTo>
                    <a:pt x="223" y="20"/>
                  </a:lnTo>
                  <a:lnTo>
                    <a:pt x="231" y="17"/>
                  </a:lnTo>
                  <a:lnTo>
                    <a:pt x="238" y="15"/>
                  </a:lnTo>
                  <a:lnTo>
                    <a:pt x="246" y="13"/>
                  </a:lnTo>
                  <a:lnTo>
                    <a:pt x="254" y="11"/>
                  </a:lnTo>
                  <a:lnTo>
                    <a:pt x="264" y="8"/>
                  </a:lnTo>
                  <a:lnTo>
                    <a:pt x="272" y="7"/>
                  </a:lnTo>
                  <a:lnTo>
                    <a:pt x="280" y="5"/>
                  </a:lnTo>
                  <a:lnTo>
                    <a:pt x="289" y="4"/>
                  </a:lnTo>
                  <a:lnTo>
                    <a:pt x="297" y="3"/>
                  </a:lnTo>
                  <a:lnTo>
                    <a:pt x="305" y="1"/>
                  </a:lnTo>
                  <a:lnTo>
                    <a:pt x="314" y="1"/>
                  </a:lnTo>
                  <a:lnTo>
                    <a:pt x="322" y="0"/>
                  </a:lnTo>
                  <a:lnTo>
                    <a:pt x="33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DA25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24" name="Rectangle 14"/>
            <p:cNvSpPr>
              <a:spLocks noChangeArrowheads="1"/>
            </p:cNvSpPr>
            <p:nvPr/>
          </p:nvSpPr>
          <p:spPr bwMode="auto">
            <a:xfrm>
              <a:off x="443" y="1905"/>
              <a:ext cx="15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13</a:t>
              </a:r>
              <a:endParaRPr lang="cs-CZ"/>
            </a:p>
          </p:txBody>
        </p:sp>
        <p:sp>
          <p:nvSpPr>
            <p:cNvPr id="38925" name="Rectangle 15"/>
            <p:cNvSpPr>
              <a:spLocks noChangeArrowheads="1"/>
            </p:cNvSpPr>
            <p:nvPr/>
          </p:nvSpPr>
          <p:spPr bwMode="auto">
            <a:xfrm>
              <a:off x="822" y="1905"/>
              <a:ext cx="15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14</a:t>
              </a:r>
              <a:endParaRPr lang="cs-CZ"/>
            </a:p>
          </p:txBody>
        </p:sp>
        <p:sp>
          <p:nvSpPr>
            <p:cNvPr id="38926" name="Rectangle 16"/>
            <p:cNvSpPr>
              <a:spLocks noChangeArrowheads="1"/>
            </p:cNvSpPr>
            <p:nvPr/>
          </p:nvSpPr>
          <p:spPr bwMode="auto">
            <a:xfrm>
              <a:off x="1056" y="1905"/>
              <a:ext cx="15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65</a:t>
              </a:r>
              <a:endParaRPr lang="cs-CZ"/>
            </a:p>
          </p:txBody>
        </p:sp>
        <p:sp>
          <p:nvSpPr>
            <p:cNvPr id="38927" name="Rectangle 17"/>
            <p:cNvSpPr>
              <a:spLocks noChangeArrowheads="1"/>
            </p:cNvSpPr>
            <p:nvPr/>
          </p:nvSpPr>
          <p:spPr bwMode="auto">
            <a:xfrm>
              <a:off x="824" y="2042"/>
              <a:ext cx="15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29</a:t>
              </a:r>
              <a:endParaRPr lang="cs-CZ"/>
            </a:p>
          </p:txBody>
        </p:sp>
        <p:sp>
          <p:nvSpPr>
            <p:cNvPr id="38928" name="Rectangle 18"/>
            <p:cNvSpPr>
              <a:spLocks noChangeArrowheads="1"/>
            </p:cNvSpPr>
            <p:nvPr/>
          </p:nvSpPr>
          <p:spPr bwMode="auto">
            <a:xfrm>
              <a:off x="658" y="2153"/>
              <a:ext cx="101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3</a:t>
              </a:r>
              <a:endParaRPr lang="cs-CZ"/>
            </a:p>
          </p:txBody>
        </p:sp>
        <p:sp>
          <p:nvSpPr>
            <p:cNvPr id="38929" name="Rectangle 19"/>
            <p:cNvSpPr>
              <a:spLocks noChangeArrowheads="1"/>
            </p:cNvSpPr>
            <p:nvPr/>
          </p:nvSpPr>
          <p:spPr bwMode="auto">
            <a:xfrm>
              <a:off x="944" y="2153"/>
              <a:ext cx="199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224</a:t>
              </a:r>
              <a:endParaRPr lang="cs-CZ"/>
            </a:p>
          </p:txBody>
        </p:sp>
        <p:sp>
          <p:nvSpPr>
            <p:cNvPr id="38930" name="Rectangle 20"/>
            <p:cNvSpPr>
              <a:spLocks noChangeArrowheads="1"/>
            </p:cNvSpPr>
            <p:nvPr/>
          </p:nvSpPr>
          <p:spPr bwMode="auto">
            <a:xfrm>
              <a:off x="776" y="2386"/>
              <a:ext cx="248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2203</a:t>
              </a:r>
              <a:endParaRPr lang="cs-CZ"/>
            </a:p>
          </p:txBody>
        </p:sp>
        <p:sp>
          <p:nvSpPr>
            <p:cNvPr id="38931" name="Rectangle 21"/>
            <p:cNvSpPr>
              <a:spLocks noChangeArrowheads="1"/>
            </p:cNvSpPr>
            <p:nvPr/>
          </p:nvSpPr>
          <p:spPr bwMode="auto">
            <a:xfrm>
              <a:off x="695" y="2707"/>
              <a:ext cx="3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300" b="1">
                  <a:solidFill>
                    <a:srgbClr val="DA251D"/>
                  </a:solidFill>
                  <a:latin typeface="Calibri" pitchFamily="34" charset="0"/>
                </a:rPr>
                <a:t>Ostrava</a:t>
              </a:r>
              <a:endParaRPr lang="cs-CZ"/>
            </a:p>
          </p:txBody>
        </p:sp>
        <p:sp>
          <p:nvSpPr>
            <p:cNvPr id="38932" name="Rectangle 22"/>
            <p:cNvSpPr>
              <a:spLocks noChangeArrowheads="1"/>
            </p:cNvSpPr>
            <p:nvPr/>
          </p:nvSpPr>
          <p:spPr bwMode="auto">
            <a:xfrm>
              <a:off x="656" y="2813"/>
              <a:ext cx="4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300" b="1">
                  <a:solidFill>
                    <a:srgbClr val="DA251D"/>
                  </a:solidFill>
                  <a:latin typeface="Calibri" pitchFamily="34" charset="0"/>
                </a:rPr>
                <a:t>Bartovice</a:t>
              </a:r>
              <a:endParaRPr lang="cs-CZ"/>
            </a:p>
          </p:txBody>
        </p:sp>
        <p:sp>
          <p:nvSpPr>
            <p:cNvPr id="38933" name="Freeform 23"/>
            <p:cNvSpPr>
              <a:spLocks noEditPoints="1"/>
            </p:cNvSpPr>
            <p:nvPr/>
          </p:nvSpPr>
          <p:spPr bwMode="auto">
            <a:xfrm>
              <a:off x="1666" y="1611"/>
              <a:ext cx="701" cy="701"/>
            </a:xfrm>
            <a:custGeom>
              <a:avLst/>
              <a:gdLst>
                <a:gd name="T0" fmla="*/ 667 w 701"/>
                <a:gd name="T1" fmla="*/ 303 h 701"/>
                <a:gd name="T2" fmla="*/ 648 w 701"/>
                <a:gd name="T3" fmla="*/ 234 h 701"/>
                <a:gd name="T4" fmla="*/ 615 w 701"/>
                <a:gd name="T5" fmla="*/ 173 h 701"/>
                <a:gd name="T6" fmla="*/ 571 w 701"/>
                <a:gd name="T7" fmla="*/ 120 h 701"/>
                <a:gd name="T8" fmla="*/ 517 w 701"/>
                <a:gd name="T9" fmla="*/ 79 h 701"/>
                <a:gd name="T10" fmla="*/ 453 w 701"/>
                <a:gd name="T11" fmla="*/ 49 h 701"/>
                <a:gd name="T12" fmla="*/ 384 w 701"/>
                <a:gd name="T13" fmla="*/ 33 h 701"/>
                <a:gd name="T14" fmla="*/ 387 w 701"/>
                <a:gd name="T15" fmla="*/ 3 h 701"/>
                <a:gd name="T16" fmla="*/ 464 w 701"/>
                <a:gd name="T17" fmla="*/ 19 h 701"/>
                <a:gd name="T18" fmla="*/ 533 w 701"/>
                <a:gd name="T19" fmla="*/ 52 h 701"/>
                <a:gd name="T20" fmla="*/ 592 w 701"/>
                <a:gd name="T21" fmla="*/ 97 h 701"/>
                <a:gd name="T22" fmla="*/ 641 w 701"/>
                <a:gd name="T23" fmla="*/ 155 h 701"/>
                <a:gd name="T24" fmla="*/ 677 w 701"/>
                <a:gd name="T25" fmla="*/ 222 h 701"/>
                <a:gd name="T26" fmla="*/ 697 w 701"/>
                <a:gd name="T27" fmla="*/ 297 h 701"/>
                <a:gd name="T28" fmla="*/ 351 w 701"/>
                <a:gd name="T29" fmla="*/ 669 h 701"/>
                <a:gd name="T30" fmla="*/ 416 w 701"/>
                <a:gd name="T31" fmla="*/ 662 h 701"/>
                <a:gd name="T32" fmla="*/ 482 w 701"/>
                <a:gd name="T33" fmla="*/ 641 h 701"/>
                <a:gd name="T34" fmla="*/ 542 w 701"/>
                <a:gd name="T35" fmla="*/ 607 h 701"/>
                <a:gd name="T36" fmla="*/ 592 w 701"/>
                <a:gd name="T37" fmla="*/ 559 h 701"/>
                <a:gd name="T38" fmla="*/ 631 w 701"/>
                <a:gd name="T39" fmla="*/ 503 h 701"/>
                <a:gd name="T40" fmla="*/ 657 w 701"/>
                <a:gd name="T41" fmla="*/ 438 h 701"/>
                <a:gd name="T42" fmla="*/ 669 w 701"/>
                <a:gd name="T43" fmla="*/ 368 h 701"/>
                <a:gd name="T44" fmla="*/ 697 w 701"/>
                <a:gd name="T45" fmla="*/ 404 h 701"/>
                <a:gd name="T46" fmla="*/ 677 w 701"/>
                <a:gd name="T47" fmla="*/ 479 h 701"/>
                <a:gd name="T48" fmla="*/ 641 w 701"/>
                <a:gd name="T49" fmla="*/ 547 h 701"/>
                <a:gd name="T50" fmla="*/ 592 w 701"/>
                <a:gd name="T51" fmla="*/ 604 h 701"/>
                <a:gd name="T52" fmla="*/ 533 w 701"/>
                <a:gd name="T53" fmla="*/ 650 h 701"/>
                <a:gd name="T54" fmla="*/ 464 w 701"/>
                <a:gd name="T55" fmla="*/ 682 h 701"/>
                <a:gd name="T56" fmla="*/ 387 w 701"/>
                <a:gd name="T57" fmla="*/ 699 h 701"/>
                <a:gd name="T58" fmla="*/ 32 w 701"/>
                <a:gd name="T59" fmla="*/ 358 h 701"/>
                <a:gd name="T60" fmla="*/ 42 w 701"/>
                <a:gd name="T61" fmla="*/ 430 h 701"/>
                <a:gd name="T62" fmla="*/ 67 w 701"/>
                <a:gd name="T63" fmla="*/ 496 h 701"/>
                <a:gd name="T64" fmla="*/ 105 w 701"/>
                <a:gd name="T65" fmla="*/ 554 h 701"/>
                <a:gd name="T66" fmla="*/ 154 w 701"/>
                <a:gd name="T67" fmla="*/ 601 h 701"/>
                <a:gd name="T68" fmla="*/ 213 w 701"/>
                <a:gd name="T69" fmla="*/ 638 h 701"/>
                <a:gd name="T70" fmla="*/ 279 w 701"/>
                <a:gd name="T71" fmla="*/ 661 h 701"/>
                <a:gd name="T72" fmla="*/ 351 w 701"/>
                <a:gd name="T73" fmla="*/ 669 h 701"/>
                <a:gd name="T74" fmla="*/ 280 w 701"/>
                <a:gd name="T75" fmla="*/ 694 h 701"/>
                <a:gd name="T76" fmla="*/ 207 w 701"/>
                <a:gd name="T77" fmla="*/ 670 h 701"/>
                <a:gd name="T78" fmla="*/ 141 w 701"/>
                <a:gd name="T79" fmla="*/ 632 h 701"/>
                <a:gd name="T80" fmla="*/ 87 w 701"/>
                <a:gd name="T81" fmla="*/ 580 h 701"/>
                <a:gd name="T82" fmla="*/ 43 w 701"/>
                <a:gd name="T83" fmla="*/ 518 h 701"/>
                <a:gd name="T84" fmla="*/ 14 w 701"/>
                <a:gd name="T85" fmla="*/ 446 h 701"/>
                <a:gd name="T86" fmla="*/ 2 w 701"/>
                <a:gd name="T87" fmla="*/ 369 h 701"/>
                <a:gd name="T88" fmla="*/ 327 w 701"/>
                <a:gd name="T89" fmla="*/ 33 h 701"/>
                <a:gd name="T90" fmla="*/ 257 w 701"/>
                <a:gd name="T91" fmla="*/ 47 h 701"/>
                <a:gd name="T92" fmla="*/ 193 w 701"/>
                <a:gd name="T93" fmla="*/ 75 h 701"/>
                <a:gd name="T94" fmla="*/ 137 w 701"/>
                <a:gd name="T95" fmla="*/ 114 h 701"/>
                <a:gd name="T96" fmla="*/ 91 w 701"/>
                <a:gd name="T97" fmla="*/ 166 h 701"/>
                <a:gd name="T98" fmla="*/ 57 w 701"/>
                <a:gd name="T99" fmla="*/ 227 h 701"/>
                <a:gd name="T100" fmla="*/ 38 w 701"/>
                <a:gd name="T101" fmla="*/ 295 h 701"/>
                <a:gd name="T102" fmla="*/ 0 w 701"/>
                <a:gd name="T103" fmla="*/ 341 h 701"/>
                <a:gd name="T104" fmla="*/ 12 w 701"/>
                <a:gd name="T105" fmla="*/ 263 h 701"/>
                <a:gd name="T106" fmla="*/ 39 w 701"/>
                <a:gd name="T107" fmla="*/ 191 h 701"/>
                <a:gd name="T108" fmla="*/ 81 w 701"/>
                <a:gd name="T109" fmla="*/ 128 h 701"/>
                <a:gd name="T110" fmla="*/ 134 w 701"/>
                <a:gd name="T111" fmla="*/ 76 h 701"/>
                <a:gd name="T112" fmla="*/ 199 w 701"/>
                <a:gd name="T113" fmla="*/ 35 h 701"/>
                <a:gd name="T114" fmla="*/ 272 w 701"/>
                <a:gd name="T115" fmla="*/ 10 h 701"/>
                <a:gd name="T116" fmla="*/ 351 w 701"/>
                <a:gd name="T117" fmla="*/ 0 h 7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01"/>
                <a:gd name="T178" fmla="*/ 0 h 701"/>
                <a:gd name="T179" fmla="*/ 701 w 701"/>
                <a:gd name="T180" fmla="*/ 701 h 7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01" h="701">
                  <a:moveTo>
                    <a:pt x="701" y="351"/>
                  </a:moveTo>
                  <a:lnTo>
                    <a:pt x="669" y="351"/>
                  </a:lnTo>
                  <a:lnTo>
                    <a:pt x="669" y="343"/>
                  </a:lnTo>
                  <a:lnTo>
                    <a:pt x="669" y="335"/>
                  </a:lnTo>
                  <a:lnTo>
                    <a:pt x="669" y="327"/>
                  </a:lnTo>
                  <a:lnTo>
                    <a:pt x="668" y="319"/>
                  </a:lnTo>
                  <a:lnTo>
                    <a:pt x="667" y="311"/>
                  </a:lnTo>
                  <a:lnTo>
                    <a:pt x="667" y="303"/>
                  </a:lnTo>
                  <a:lnTo>
                    <a:pt x="665" y="295"/>
                  </a:lnTo>
                  <a:lnTo>
                    <a:pt x="663" y="287"/>
                  </a:lnTo>
                  <a:lnTo>
                    <a:pt x="661" y="279"/>
                  </a:lnTo>
                  <a:lnTo>
                    <a:pt x="660" y="271"/>
                  </a:lnTo>
                  <a:lnTo>
                    <a:pt x="657" y="263"/>
                  </a:lnTo>
                  <a:lnTo>
                    <a:pt x="655" y="256"/>
                  </a:lnTo>
                  <a:lnTo>
                    <a:pt x="653" y="248"/>
                  </a:lnTo>
                  <a:lnTo>
                    <a:pt x="651" y="242"/>
                  </a:lnTo>
                  <a:lnTo>
                    <a:pt x="648" y="234"/>
                  </a:lnTo>
                  <a:lnTo>
                    <a:pt x="644" y="227"/>
                  </a:lnTo>
                  <a:lnTo>
                    <a:pt x="641" y="219"/>
                  </a:lnTo>
                  <a:lnTo>
                    <a:pt x="639" y="213"/>
                  </a:lnTo>
                  <a:lnTo>
                    <a:pt x="635" y="206"/>
                  </a:lnTo>
                  <a:lnTo>
                    <a:pt x="631" y="199"/>
                  </a:lnTo>
                  <a:lnTo>
                    <a:pt x="627" y="193"/>
                  </a:lnTo>
                  <a:lnTo>
                    <a:pt x="624" y="186"/>
                  </a:lnTo>
                  <a:lnTo>
                    <a:pt x="619" y="179"/>
                  </a:lnTo>
                  <a:lnTo>
                    <a:pt x="615" y="173"/>
                  </a:lnTo>
                  <a:lnTo>
                    <a:pt x="611" y="166"/>
                  </a:lnTo>
                  <a:lnTo>
                    <a:pt x="607" y="159"/>
                  </a:lnTo>
                  <a:lnTo>
                    <a:pt x="602" y="154"/>
                  </a:lnTo>
                  <a:lnTo>
                    <a:pt x="596" y="148"/>
                  </a:lnTo>
                  <a:lnTo>
                    <a:pt x="592" y="142"/>
                  </a:lnTo>
                  <a:lnTo>
                    <a:pt x="587" y="137"/>
                  </a:lnTo>
                  <a:lnTo>
                    <a:pt x="582" y="130"/>
                  </a:lnTo>
                  <a:lnTo>
                    <a:pt x="576" y="125"/>
                  </a:lnTo>
                  <a:lnTo>
                    <a:pt x="571" y="120"/>
                  </a:lnTo>
                  <a:lnTo>
                    <a:pt x="566" y="114"/>
                  </a:lnTo>
                  <a:lnTo>
                    <a:pt x="559" y="110"/>
                  </a:lnTo>
                  <a:lnTo>
                    <a:pt x="554" y="105"/>
                  </a:lnTo>
                  <a:lnTo>
                    <a:pt x="547" y="100"/>
                  </a:lnTo>
                  <a:lnTo>
                    <a:pt x="542" y="96"/>
                  </a:lnTo>
                  <a:lnTo>
                    <a:pt x="535" y="90"/>
                  </a:lnTo>
                  <a:lnTo>
                    <a:pt x="529" y="86"/>
                  </a:lnTo>
                  <a:lnTo>
                    <a:pt x="523" y="83"/>
                  </a:lnTo>
                  <a:lnTo>
                    <a:pt x="517" y="79"/>
                  </a:lnTo>
                  <a:lnTo>
                    <a:pt x="510" y="75"/>
                  </a:lnTo>
                  <a:lnTo>
                    <a:pt x="503" y="71"/>
                  </a:lnTo>
                  <a:lnTo>
                    <a:pt x="495" y="67"/>
                  </a:lnTo>
                  <a:lnTo>
                    <a:pt x="489" y="64"/>
                  </a:lnTo>
                  <a:lnTo>
                    <a:pt x="482" y="60"/>
                  </a:lnTo>
                  <a:lnTo>
                    <a:pt x="476" y="57"/>
                  </a:lnTo>
                  <a:lnTo>
                    <a:pt x="468" y="55"/>
                  </a:lnTo>
                  <a:lnTo>
                    <a:pt x="461" y="52"/>
                  </a:lnTo>
                  <a:lnTo>
                    <a:pt x="453" y="49"/>
                  </a:lnTo>
                  <a:lnTo>
                    <a:pt x="446" y="47"/>
                  </a:lnTo>
                  <a:lnTo>
                    <a:pt x="438" y="44"/>
                  </a:lnTo>
                  <a:lnTo>
                    <a:pt x="430" y="43"/>
                  </a:lnTo>
                  <a:lnTo>
                    <a:pt x="422" y="40"/>
                  </a:lnTo>
                  <a:lnTo>
                    <a:pt x="416" y="39"/>
                  </a:lnTo>
                  <a:lnTo>
                    <a:pt x="408" y="37"/>
                  </a:lnTo>
                  <a:lnTo>
                    <a:pt x="400" y="36"/>
                  </a:lnTo>
                  <a:lnTo>
                    <a:pt x="392" y="35"/>
                  </a:lnTo>
                  <a:lnTo>
                    <a:pt x="384" y="33"/>
                  </a:lnTo>
                  <a:lnTo>
                    <a:pt x="376" y="33"/>
                  </a:lnTo>
                  <a:lnTo>
                    <a:pt x="368" y="32"/>
                  </a:lnTo>
                  <a:lnTo>
                    <a:pt x="359" y="32"/>
                  </a:lnTo>
                  <a:lnTo>
                    <a:pt x="351" y="32"/>
                  </a:lnTo>
                  <a:lnTo>
                    <a:pt x="351" y="0"/>
                  </a:lnTo>
                  <a:lnTo>
                    <a:pt x="360" y="0"/>
                  </a:lnTo>
                  <a:lnTo>
                    <a:pt x="369" y="2"/>
                  </a:lnTo>
                  <a:lnTo>
                    <a:pt x="377" y="2"/>
                  </a:lnTo>
                  <a:lnTo>
                    <a:pt x="387" y="3"/>
                  </a:lnTo>
                  <a:lnTo>
                    <a:pt x="396" y="4"/>
                  </a:lnTo>
                  <a:lnTo>
                    <a:pt x="404" y="4"/>
                  </a:lnTo>
                  <a:lnTo>
                    <a:pt x="413" y="6"/>
                  </a:lnTo>
                  <a:lnTo>
                    <a:pt x="421" y="8"/>
                  </a:lnTo>
                  <a:lnTo>
                    <a:pt x="430" y="10"/>
                  </a:lnTo>
                  <a:lnTo>
                    <a:pt x="438" y="12"/>
                  </a:lnTo>
                  <a:lnTo>
                    <a:pt x="446" y="14"/>
                  </a:lnTo>
                  <a:lnTo>
                    <a:pt x="456" y="16"/>
                  </a:lnTo>
                  <a:lnTo>
                    <a:pt x="464" y="19"/>
                  </a:lnTo>
                  <a:lnTo>
                    <a:pt x="472" y="21"/>
                  </a:lnTo>
                  <a:lnTo>
                    <a:pt x="480" y="25"/>
                  </a:lnTo>
                  <a:lnTo>
                    <a:pt x="487" y="28"/>
                  </a:lnTo>
                  <a:lnTo>
                    <a:pt x="495" y="32"/>
                  </a:lnTo>
                  <a:lnTo>
                    <a:pt x="502" y="35"/>
                  </a:lnTo>
                  <a:lnTo>
                    <a:pt x="510" y="39"/>
                  </a:lnTo>
                  <a:lnTo>
                    <a:pt x="518" y="43"/>
                  </a:lnTo>
                  <a:lnTo>
                    <a:pt x="525" y="47"/>
                  </a:lnTo>
                  <a:lnTo>
                    <a:pt x="533" y="52"/>
                  </a:lnTo>
                  <a:lnTo>
                    <a:pt x="539" y="56"/>
                  </a:lnTo>
                  <a:lnTo>
                    <a:pt x="547" y="60"/>
                  </a:lnTo>
                  <a:lnTo>
                    <a:pt x="554" y="65"/>
                  </a:lnTo>
                  <a:lnTo>
                    <a:pt x="560" y="71"/>
                  </a:lnTo>
                  <a:lnTo>
                    <a:pt x="567" y="76"/>
                  </a:lnTo>
                  <a:lnTo>
                    <a:pt x="574" y="81"/>
                  </a:lnTo>
                  <a:lnTo>
                    <a:pt x="580" y="86"/>
                  </a:lnTo>
                  <a:lnTo>
                    <a:pt x="586" y="92"/>
                  </a:lnTo>
                  <a:lnTo>
                    <a:pt x="592" y="97"/>
                  </a:lnTo>
                  <a:lnTo>
                    <a:pt x="599" y="104"/>
                  </a:lnTo>
                  <a:lnTo>
                    <a:pt x="604" y="109"/>
                  </a:lnTo>
                  <a:lnTo>
                    <a:pt x="610" y="116"/>
                  </a:lnTo>
                  <a:lnTo>
                    <a:pt x="616" y="122"/>
                  </a:lnTo>
                  <a:lnTo>
                    <a:pt x="622" y="128"/>
                  </a:lnTo>
                  <a:lnTo>
                    <a:pt x="627" y="134"/>
                  </a:lnTo>
                  <a:lnTo>
                    <a:pt x="631" y="141"/>
                  </a:lnTo>
                  <a:lnTo>
                    <a:pt x="636" y="148"/>
                  </a:lnTo>
                  <a:lnTo>
                    <a:pt x="641" y="155"/>
                  </a:lnTo>
                  <a:lnTo>
                    <a:pt x="645" y="162"/>
                  </a:lnTo>
                  <a:lnTo>
                    <a:pt x="651" y="169"/>
                  </a:lnTo>
                  <a:lnTo>
                    <a:pt x="655" y="177"/>
                  </a:lnTo>
                  <a:lnTo>
                    <a:pt x="659" y="183"/>
                  </a:lnTo>
                  <a:lnTo>
                    <a:pt x="663" y="191"/>
                  </a:lnTo>
                  <a:lnTo>
                    <a:pt x="667" y="199"/>
                  </a:lnTo>
                  <a:lnTo>
                    <a:pt x="671" y="207"/>
                  </a:lnTo>
                  <a:lnTo>
                    <a:pt x="673" y="215"/>
                  </a:lnTo>
                  <a:lnTo>
                    <a:pt x="677" y="222"/>
                  </a:lnTo>
                  <a:lnTo>
                    <a:pt x="680" y="230"/>
                  </a:lnTo>
                  <a:lnTo>
                    <a:pt x="683" y="239"/>
                  </a:lnTo>
                  <a:lnTo>
                    <a:pt x="685" y="247"/>
                  </a:lnTo>
                  <a:lnTo>
                    <a:pt x="688" y="255"/>
                  </a:lnTo>
                  <a:lnTo>
                    <a:pt x="691" y="263"/>
                  </a:lnTo>
                  <a:lnTo>
                    <a:pt x="692" y="272"/>
                  </a:lnTo>
                  <a:lnTo>
                    <a:pt x="695" y="280"/>
                  </a:lnTo>
                  <a:lnTo>
                    <a:pt x="696" y="289"/>
                  </a:lnTo>
                  <a:lnTo>
                    <a:pt x="697" y="297"/>
                  </a:lnTo>
                  <a:lnTo>
                    <a:pt x="699" y="307"/>
                  </a:lnTo>
                  <a:lnTo>
                    <a:pt x="700" y="315"/>
                  </a:lnTo>
                  <a:lnTo>
                    <a:pt x="700" y="324"/>
                  </a:lnTo>
                  <a:lnTo>
                    <a:pt x="701" y="333"/>
                  </a:lnTo>
                  <a:lnTo>
                    <a:pt x="701" y="341"/>
                  </a:lnTo>
                  <a:lnTo>
                    <a:pt x="701" y="351"/>
                  </a:lnTo>
                  <a:close/>
                  <a:moveTo>
                    <a:pt x="351" y="701"/>
                  </a:moveTo>
                  <a:lnTo>
                    <a:pt x="351" y="669"/>
                  </a:lnTo>
                  <a:lnTo>
                    <a:pt x="359" y="669"/>
                  </a:lnTo>
                  <a:lnTo>
                    <a:pt x="368" y="669"/>
                  </a:lnTo>
                  <a:lnTo>
                    <a:pt x="376" y="669"/>
                  </a:lnTo>
                  <a:lnTo>
                    <a:pt x="384" y="668"/>
                  </a:lnTo>
                  <a:lnTo>
                    <a:pt x="392" y="666"/>
                  </a:lnTo>
                  <a:lnTo>
                    <a:pt x="400" y="666"/>
                  </a:lnTo>
                  <a:lnTo>
                    <a:pt x="408" y="665"/>
                  </a:lnTo>
                  <a:lnTo>
                    <a:pt x="416" y="662"/>
                  </a:lnTo>
                  <a:lnTo>
                    <a:pt x="422" y="661"/>
                  </a:lnTo>
                  <a:lnTo>
                    <a:pt x="430" y="660"/>
                  </a:lnTo>
                  <a:lnTo>
                    <a:pt x="438" y="657"/>
                  </a:lnTo>
                  <a:lnTo>
                    <a:pt x="446" y="656"/>
                  </a:lnTo>
                  <a:lnTo>
                    <a:pt x="453" y="653"/>
                  </a:lnTo>
                  <a:lnTo>
                    <a:pt x="461" y="650"/>
                  </a:lnTo>
                  <a:lnTo>
                    <a:pt x="468" y="648"/>
                  </a:lnTo>
                  <a:lnTo>
                    <a:pt x="476" y="644"/>
                  </a:lnTo>
                  <a:lnTo>
                    <a:pt x="482" y="641"/>
                  </a:lnTo>
                  <a:lnTo>
                    <a:pt x="489" y="638"/>
                  </a:lnTo>
                  <a:lnTo>
                    <a:pt x="495" y="634"/>
                  </a:lnTo>
                  <a:lnTo>
                    <a:pt x="503" y="630"/>
                  </a:lnTo>
                  <a:lnTo>
                    <a:pt x="510" y="628"/>
                  </a:lnTo>
                  <a:lnTo>
                    <a:pt x="517" y="624"/>
                  </a:lnTo>
                  <a:lnTo>
                    <a:pt x="523" y="620"/>
                  </a:lnTo>
                  <a:lnTo>
                    <a:pt x="529" y="615"/>
                  </a:lnTo>
                  <a:lnTo>
                    <a:pt x="535" y="611"/>
                  </a:lnTo>
                  <a:lnTo>
                    <a:pt x="542" y="607"/>
                  </a:lnTo>
                  <a:lnTo>
                    <a:pt x="547" y="601"/>
                  </a:lnTo>
                  <a:lnTo>
                    <a:pt x="554" y="597"/>
                  </a:lnTo>
                  <a:lnTo>
                    <a:pt x="559" y="592"/>
                  </a:lnTo>
                  <a:lnTo>
                    <a:pt x="566" y="587"/>
                  </a:lnTo>
                  <a:lnTo>
                    <a:pt x="571" y="581"/>
                  </a:lnTo>
                  <a:lnTo>
                    <a:pt x="576" y="576"/>
                  </a:lnTo>
                  <a:lnTo>
                    <a:pt x="582" y="571"/>
                  </a:lnTo>
                  <a:lnTo>
                    <a:pt x="587" y="565"/>
                  </a:lnTo>
                  <a:lnTo>
                    <a:pt x="592" y="559"/>
                  </a:lnTo>
                  <a:lnTo>
                    <a:pt x="596" y="554"/>
                  </a:lnTo>
                  <a:lnTo>
                    <a:pt x="602" y="547"/>
                  </a:lnTo>
                  <a:lnTo>
                    <a:pt x="607" y="542"/>
                  </a:lnTo>
                  <a:lnTo>
                    <a:pt x="611" y="535"/>
                  </a:lnTo>
                  <a:lnTo>
                    <a:pt x="615" y="528"/>
                  </a:lnTo>
                  <a:lnTo>
                    <a:pt x="619" y="523"/>
                  </a:lnTo>
                  <a:lnTo>
                    <a:pt x="624" y="516"/>
                  </a:lnTo>
                  <a:lnTo>
                    <a:pt x="627" y="510"/>
                  </a:lnTo>
                  <a:lnTo>
                    <a:pt x="631" y="503"/>
                  </a:lnTo>
                  <a:lnTo>
                    <a:pt x="635" y="496"/>
                  </a:lnTo>
                  <a:lnTo>
                    <a:pt x="639" y="489"/>
                  </a:lnTo>
                  <a:lnTo>
                    <a:pt x="641" y="482"/>
                  </a:lnTo>
                  <a:lnTo>
                    <a:pt x="644" y="475"/>
                  </a:lnTo>
                  <a:lnTo>
                    <a:pt x="648" y="467"/>
                  </a:lnTo>
                  <a:lnTo>
                    <a:pt x="651" y="461"/>
                  </a:lnTo>
                  <a:lnTo>
                    <a:pt x="653" y="453"/>
                  </a:lnTo>
                  <a:lnTo>
                    <a:pt x="655" y="446"/>
                  </a:lnTo>
                  <a:lnTo>
                    <a:pt x="657" y="438"/>
                  </a:lnTo>
                  <a:lnTo>
                    <a:pt x="660" y="430"/>
                  </a:lnTo>
                  <a:lnTo>
                    <a:pt x="661" y="422"/>
                  </a:lnTo>
                  <a:lnTo>
                    <a:pt x="663" y="416"/>
                  </a:lnTo>
                  <a:lnTo>
                    <a:pt x="665" y="408"/>
                  </a:lnTo>
                  <a:lnTo>
                    <a:pt x="667" y="400"/>
                  </a:lnTo>
                  <a:lnTo>
                    <a:pt x="667" y="392"/>
                  </a:lnTo>
                  <a:lnTo>
                    <a:pt x="668" y="384"/>
                  </a:lnTo>
                  <a:lnTo>
                    <a:pt x="669" y="376"/>
                  </a:lnTo>
                  <a:lnTo>
                    <a:pt x="669" y="368"/>
                  </a:lnTo>
                  <a:lnTo>
                    <a:pt x="669" y="358"/>
                  </a:lnTo>
                  <a:lnTo>
                    <a:pt x="669" y="351"/>
                  </a:lnTo>
                  <a:lnTo>
                    <a:pt x="701" y="351"/>
                  </a:lnTo>
                  <a:lnTo>
                    <a:pt x="701" y="360"/>
                  </a:lnTo>
                  <a:lnTo>
                    <a:pt x="701" y="369"/>
                  </a:lnTo>
                  <a:lnTo>
                    <a:pt x="700" y="377"/>
                  </a:lnTo>
                  <a:lnTo>
                    <a:pt x="700" y="386"/>
                  </a:lnTo>
                  <a:lnTo>
                    <a:pt x="699" y="396"/>
                  </a:lnTo>
                  <a:lnTo>
                    <a:pt x="697" y="404"/>
                  </a:lnTo>
                  <a:lnTo>
                    <a:pt x="696" y="413"/>
                  </a:lnTo>
                  <a:lnTo>
                    <a:pt x="695" y="421"/>
                  </a:lnTo>
                  <a:lnTo>
                    <a:pt x="692" y="430"/>
                  </a:lnTo>
                  <a:lnTo>
                    <a:pt x="691" y="438"/>
                  </a:lnTo>
                  <a:lnTo>
                    <a:pt x="688" y="446"/>
                  </a:lnTo>
                  <a:lnTo>
                    <a:pt x="685" y="455"/>
                  </a:lnTo>
                  <a:lnTo>
                    <a:pt x="683" y="463"/>
                  </a:lnTo>
                  <a:lnTo>
                    <a:pt x="680" y="471"/>
                  </a:lnTo>
                  <a:lnTo>
                    <a:pt x="677" y="479"/>
                  </a:lnTo>
                  <a:lnTo>
                    <a:pt x="673" y="487"/>
                  </a:lnTo>
                  <a:lnTo>
                    <a:pt x="671" y="495"/>
                  </a:lnTo>
                  <a:lnTo>
                    <a:pt x="667" y="503"/>
                  </a:lnTo>
                  <a:lnTo>
                    <a:pt x="663" y="510"/>
                  </a:lnTo>
                  <a:lnTo>
                    <a:pt x="659" y="518"/>
                  </a:lnTo>
                  <a:lnTo>
                    <a:pt x="655" y="524"/>
                  </a:lnTo>
                  <a:lnTo>
                    <a:pt x="651" y="532"/>
                  </a:lnTo>
                  <a:lnTo>
                    <a:pt x="645" y="539"/>
                  </a:lnTo>
                  <a:lnTo>
                    <a:pt x="641" y="547"/>
                  </a:lnTo>
                  <a:lnTo>
                    <a:pt x="636" y="554"/>
                  </a:lnTo>
                  <a:lnTo>
                    <a:pt x="631" y="560"/>
                  </a:lnTo>
                  <a:lnTo>
                    <a:pt x="627" y="567"/>
                  </a:lnTo>
                  <a:lnTo>
                    <a:pt x="622" y="573"/>
                  </a:lnTo>
                  <a:lnTo>
                    <a:pt x="616" y="580"/>
                  </a:lnTo>
                  <a:lnTo>
                    <a:pt x="610" y="587"/>
                  </a:lnTo>
                  <a:lnTo>
                    <a:pt x="604" y="592"/>
                  </a:lnTo>
                  <a:lnTo>
                    <a:pt x="599" y="599"/>
                  </a:lnTo>
                  <a:lnTo>
                    <a:pt x="592" y="604"/>
                  </a:lnTo>
                  <a:lnTo>
                    <a:pt x="586" y="609"/>
                  </a:lnTo>
                  <a:lnTo>
                    <a:pt x="580" y="616"/>
                  </a:lnTo>
                  <a:lnTo>
                    <a:pt x="574" y="621"/>
                  </a:lnTo>
                  <a:lnTo>
                    <a:pt x="567" y="627"/>
                  </a:lnTo>
                  <a:lnTo>
                    <a:pt x="560" y="632"/>
                  </a:lnTo>
                  <a:lnTo>
                    <a:pt x="554" y="636"/>
                  </a:lnTo>
                  <a:lnTo>
                    <a:pt x="547" y="641"/>
                  </a:lnTo>
                  <a:lnTo>
                    <a:pt x="539" y="645"/>
                  </a:lnTo>
                  <a:lnTo>
                    <a:pt x="533" y="650"/>
                  </a:lnTo>
                  <a:lnTo>
                    <a:pt x="525" y="654"/>
                  </a:lnTo>
                  <a:lnTo>
                    <a:pt x="518" y="658"/>
                  </a:lnTo>
                  <a:lnTo>
                    <a:pt x="510" y="662"/>
                  </a:lnTo>
                  <a:lnTo>
                    <a:pt x="502" y="666"/>
                  </a:lnTo>
                  <a:lnTo>
                    <a:pt x="495" y="670"/>
                  </a:lnTo>
                  <a:lnTo>
                    <a:pt x="487" y="673"/>
                  </a:lnTo>
                  <a:lnTo>
                    <a:pt x="480" y="677"/>
                  </a:lnTo>
                  <a:lnTo>
                    <a:pt x="472" y="680"/>
                  </a:lnTo>
                  <a:lnTo>
                    <a:pt x="464" y="682"/>
                  </a:lnTo>
                  <a:lnTo>
                    <a:pt x="456" y="685"/>
                  </a:lnTo>
                  <a:lnTo>
                    <a:pt x="446" y="688"/>
                  </a:lnTo>
                  <a:lnTo>
                    <a:pt x="438" y="690"/>
                  </a:lnTo>
                  <a:lnTo>
                    <a:pt x="430" y="692"/>
                  </a:lnTo>
                  <a:lnTo>
                    <a:pt x="421" y="694"/>
                  </a:lnTo>
                  <a:lnTo>
                    <a:pt x="413" y="696"/>
                  </a:lnTo>
                  <a:lnTo>
                    <a:pt x="404" y="697"/>
                  </a:lnTo>
                  <a:lnTo>
                    <a:pt x="396" y="698"/>
                  </a:lnTo>
                  <a:lnTo>
                    <a:pt x="387" y="699"/>
                  </a:lnTo>
                  <a:lnTo>
                    <a:pt x="377" y="699"/>
                  </a:lnTo>
                  <a:lnTo>
                    <a:pt x="369" y="701"/>
                  </a:lnTo>
                  <a:lnTo>
                    <a:pt x="360" y="701"/>
                  </a:lnTo>
                  <a:lnTo>
                    <a:pt x="351" y="701"/>
                  </a:lnTo>
                  <a:close/>
                  <a:moveTo>
                    <a:pt x="0" y="351"/>
                  </a:moveTo>
                  <a:lnTo>
                    <a:pt x="32" y="351"/>
                  </a:lnTo>
                  <a:lnTo>
                    <a:pt x="32" y="358"/>
                  </a:lnTo>
                  <a:lnTo>
                    <a:pt x="32" y="368"/>
                  </a:lnTo>
                  <a:lnTo>
                    <a:pt x="34" y="376"/>
                  </a:lnTo>
                  <a:lnTo>
                    <a:pt x="34" y="384"/>
                  </a:lnTo>
                  <a:lnTo>
                    <a:pt x="35" y="392"/>
                  </a:lnTo>
                  <a:lnTo>
                    <a:pt x="36" y="400"/>
                  </a:lnTo>
                  <a:lnTo>
                    <a:pt x="38" y="408"/>
                  </a:lnTo>
                  <a:lnTo>
                    <a:pt x="39" y="416"/>
                  </a:lnTo>
                  <a:lnTo>
                    <a:pt x="40" y="422"/>
                  </a:lnTo>
                  <a:lnTo>
                    <a:pt x="42" y="430"/>
                  </a:lnTo>
                  <a:lnTo>
                    <a:pt x="44" y="438"/>
                  </a:lnTo>
                  <a:lnTo>
                    <a:pt x="47" y="446"/>
                  </a:lnTo>
                  <a:lnTo>
                    <a:pt x="49" y="453"/>
                  </a:lnTo>
                  <a:lnTo>
                    <a:pt x="51" y="461"/>
                  </a:lnTo>
                  <a:lnTo>
                    <a:pt x="55" y="467"/>
                  </a:lnTo>
                  <a:lnTo>
                    <a:pt x="57" y="475"/>
                  </a:lnTo>
                  <a:lnTo>
                    <a:pt x="60" y="482"/>
                  </a:lnTo>
                  <a:lnTo>
                    <a:pt x="64" y="489"/>
                  </a:lnTo>
                  <a:lnTo>
                    <a:pt x="67" y="496"/>
                  </a:lnTo>
                  <a:lnTo>
                    <a:pt x="71" y="503"/>
                  </a:lnTo>
                  <a:lnTo>
                    <a:pt x="75" y="510"/>
                  </a:lnTo>
                  <a:lnTo>
                    <a:pt x="79" y="516"/>
                  </a:lnTo>
                  <a:lnTo>
                    <a:pt x="83" y="523"/>
                  </a:lnTo>
                  <a:lnTo>
                    <a:pt x="87" y="528"/>
                  </a:lnTo>
                  <a:lnTo>
                    <a:pt x="91" y="535"/>
                  </a:lnTo>
                  <a:lnTo>
                    <a:pt x="96" y="542"/>
                  </a:lnTo>
                  <a:lnTo>
                    <a:pt x="100" y="547"/>
                  </a:lnTo>
                  <a:lnTo>
                    <a:pt x="105" y="554"/>
                  </a:lnTo>
                  <a:lnTo>
                    <a:pt x="109" y="559"/>
                  </a:lnTo>
                  <a:lnTo>
                    <a:pt x="115" y="565"/>
                  </a:lnTo>
                  <a:lnTo>
                    <a:pt x="120" y="571"/>
                  </a:lnTo>
                  <a:lnTo>
                    <a:pt x="125" y="576"/>
                  </a:lnTo>
                  <a:lnTo>
                    <a:pt x="130" y="581"/>
                  </a:lnTo>
                  <a:lnTo>
                    <a:pt x="137" y="587"/>
                  </a:lnTo>
                  <a:lnTo>
                    <a:pt x="142" y="592"/>
                  </a:lnTo>
                  <a:lnTo>
                    <a:pt x="148" y="597"/>
                  </a:lnTo>
                  <a:lnTo>
                    <a:pt x="154" y="601"/>
                  </a:lnTo>
                  <a:lnTo>
                    <a:pt x="160" y="607"/>
                  </a:lnTo>
                  <a:lnTo>
                    <a:pt x="166" y="611"/>
                  </a:lnTo>
                  <a:lnTo>
                    <a:pt x="173" y="615"/>
                  </a:lnTo>
                  <a:lnTo>
                    <a:pt x="180" y="620"/>
                  </a:lnTo>
                  <a:lnTo>
                    <a:pt x="186" y="624"/>
                  </a:lnTo>
                  <a:lnTo>
                    <a:pt x="193" y="628"/>
                  </a:lnTo>
                  <a:lnTo>
                    <a:pt x="199" y="630"/>
                  </a:lnTo>
                  <a:lnTo>
                    <a:pt x="206" y="634"/>
                  </a:lnTo>
                  <a:lnTo>
                    <a:pt x="213" y="638"/>
                  </a:lnTo>
                  <a:lnTo>
                    <a:pt x="219" y="641"/>
                  </a:lnTo>
                  <a:lnTo>
                    <a:pt x="227" y="644"/>
                  </a:lnTo>
                  <a:lnTo>
                    <a:pt x="234" y="648"/>
                  </a:lnTo>
                  <a:lnTo>
                    <a:pt x="242" y="650"/>
                  </a:lnTo>
                  <a:lnTo>
                    <a:pt x="249" y="653"/>
                  </a:lnTo>
                  <a:lnTo>
                    <a:pt x="257" y="656"/>
                  </a:lnTo>
                  <a:lnTo>
                    <a:pt x="263" y="657"/>
                  </a:lnTo>
                  <a:lnTo>
                    <a:pt x="271" y="660"/>
                  </a:lnTo>
                  <a:lnTo>
                    <a:pt x="279" y="661"/>
                  </a:lnTo>
                  <a:lnTo>
                    <a:pt x="287" y="662"/>
                  </a:lnTo>
                  <a:lnTo>
                    <a:pt x="295" y="665"/>
                  </a:lnTo>
                  <a:lnTo>
                    <a:pt x="302" y="666"/>
                  </a:lnTo>
                  <a:lnTo>
                    <a:pt x="310" y="666"/>
                  </a:lnTo>
                  <a:lnTo>
                    <a:pt x="318" y="668"/>
                  </a:lnTo>
                  <a:lnTo>
                    <a:pt x="327" y="669"/>
                  </a:lnTo>
                  <a:lnTo>
                    <a:pt x="335" y="669"/>
                  </a:lnTo>
                  <a:lnTo>
                    <a:pt x="343" y="669"/>
                  </a:lnTo>
                  <a:lnTo>
                    <a:pt x="351" y="669"/>
                  </a:lnTo>
                  <a:lnTo>
                    <a:pt x="351" y="701"/>
                  </a:lnTo>
                  <a:lnTo>
                    <a:pt x="341" y="701"/>
                  </a:lnTo>
                  <a:lnTo>
                    <a:pt x="334" y="701"/>
                  </a:lnTo>
                  <a:lnTo>
                    <a:pt x="324" y="699"/>
                  </a:lnTo>
                  <a:lnTo>
                    <a:pt x="315" y="699"/>
                  </a:lnTo>
                  <a:lnTo>
                    <a:pt x="307" y="698"/>
                  </a:lnTo>
                  <a:lnTo>
                    <a:pt x="298" y="697"/>
                  </a:lnTo>
                  <a:lnTo>
                    <a:pt x="288" y="696"/>
                  </a:lnTo>
                  <a:lnTo>
                    <a:pt x="280" y="694"/>
                  </a:lnTo>
                  <a:lnTo>
                    <a:pt x="272" y="692"/>
                  </a:lnTo>
                  <a:lnTo>
                    <a:pt x="263" y="690"/>
                  </a:lnTo>
                  <a:lnTo>
                    <a:pt x="255" y="688"/>
                  </a:lnTo>
                  <a:lnTo>
                    <a:pt x="247" y="685"/>
                  </a:lnTo>
                  <a:lnTo>
                    <a:pt x="238" y="682"/>
                  </a:lnTo>
                  <a:lnTo>
                    <a:pt x="230" y="680"/>
                  </a:lnTo>
                  <a:lnTo>
                    <a:pt x="222" y="677"/>
                  </a:lnTo>
                  <a:lnTo>
                    <a:pt x="214" y="673"/>
                  </a:lnTo>
                  <a:lnTo>
                    <a:pt x="207" y="670"/>
                  </a:lnTo>
                  <a:lnTo>
                    <a:pt x="199" y="666"/>
                  </a:lnTo>
                  <a:lnTo>
                    <a:pt x="191" y="662"/>
                  </a:lnTo>
                  <a:lnTo>
                    <a:pt x="184" y="658"/>
                  </a:lnTo>
                  <a:lnTo>
                    <a:pt x="177" y="654"/>
                  </a:lnTo>
                  <a:lnTo>
                    <a:pt x="169" y="650"/>
                  </a:lnTo>
                  <a:lnTo>
                    <a:pt x="162" y="645"/>
                  </a:lnTo>
                  <a:lnTo>
                    <a:pt x="156" y="641"/>
                  </a:lnTo>
                  <a:lnTo>
                    <a:pt x="148" y="636"/>
                  </a:lnTo>
                  <a:lnTo>
                    <a:pt x="141" y="632"/>
                  </a:lnTo>
                  <a:lnTo>
                    <a:pt x="134" y="627"/>
                  </a:lnTo>
                  <a:lnTo>
                    <a:pt x="128" y="621"/>
                  </a:lnTo>
                  <a:lnTo>
                    <a:pt x="121" y="616"/>
                  </a:lnTo>
                  <a:lnTo>
                    <a:pt x="116" y="609"/>
                  </a:lnTo>
                  <a:lnTo>
                    <a:pt x="109" y="604"/>
                  </a:lnTo>
                  <a:lnTo>
                    <a:pt x="104" y="599"/>
                  </a:lnTo>
                  <a:lnTo>
                    <a:pt x="97" y="592"/>
                  </a:lnTo>
                  <a:lnTo>
                    <a:pt x="92" y="587"/>
                  </a:lnTo>
                  <a:lnTo>
                    <a:pt x="87" y="580"/>
                  </a:lnTo>
                  <a:lnTo>
                    <a:pt x="81" y="573"/>
                  </a:lnTo>
                  <a:lnTo>
                    <a:pt x="76" y="567"/>
                  </a:lnTo>
                  <a:lnTo>
                    <a:pt x="71" y="560"/>
                  </a:lnTo>
                  <a:lnTo>
                    <a:pt x="65" y="554"/>
                  </a:lnTo>
                  <a:lnTo>
                    <a:pt x="60" y="547"/>
                  </a:lnTo>
                  <a:lnTo>
                    <a:pt x="56" y="539"/>
                  </a:lnTo>
                  <a:lnTo>
                    <a:pt x="52" y="532"/>
                  </a:lnTo>
                  <a:lnTo>
                    <a:pt x="47" y="524"/>
                  </a:lnTo>
                  <a:lnTo>
                    <a:pt x="43" y="518"/>
                  </a:lnTo>
                  <a:lnTo>
                    <a:pt x="39" y="510"/>
                  </a:lnTo>
                  <a:lnTo>
                    <a:pt x="35" y="503"/>
                  </a:lnTo>
                  <a:lnTo>
                    <a:pt x="32" y="495"/>
                  </a:lnTo>
                  <a:lnTo>
                    <a:pt x="28" y="487"/>
                  </a:lnTo>
                  <a:lnTo>
                    <a:pt x="26" y="479"/>
                  </a:lnTo>
                  <a:lnTo>
                    <a:pt x="22" y="471"/>
                  </a:lnTo>
                  <a:lnTo>
                    <a:pt x="19" y="463"/>
                  </a:lnTo>
                  <a:lnTo>
                    <a:pt x="16" y="455"/>
                  </a:lnTo>
                  <a:lnTo>
                    <a:pt x="14" y="446"/>
                  </a:lnTo>
                  <a:lnTo>
                    <a:pt x="12" y="438"/>
                  </a:lnTo>
                  <a:lnTo>
                    <a:pt x="10" y="430"/>
                  </a:lnTo>
                  <a:lnTo>
                    <a:pt x="8" y="421"/>
                  </a:lnTo>
                  <a:lnTo>
                    <a:pt x="6" y="413"/>
                  </a:lnTo>
                  <a:lnTo>
                    <a:pt x="4" y="404"/>
                  </a:lnTo>
                  <a:lnTo>
                    <a:pt x="3" y="396"/>
                  </a:lnTo>
                  <a:lnTo>
                    <a:pt x="3" y="386"/>
                  </a:lnTo>
                  <a:lnTo>
                    <a:pt x="2" y="377"/>
                  </a:lnTo>
                  <a:lnTo>
                    <a:pt x="2" y="369"/>
                  </a:lnTo>
                  <a:lnTo>
                    <a:pt x="0" y="360"/>
                  </a:lnTo>
                  <a:lnTo>
                    <a:pt x="0" y="351"/>
                  </a:lnTo>
                  <a:close/>
                  <a:moveTo>
                    <a:pt x="351" y="0"/>
                  </a:moveTo>
                  <a:lnTo>
                    <a:pt x="351" y="32"/>
                  </a:lnTo>
                  <a:lnTo>
                    <a:pt x="343" y="32"/>
                  </a:lnTo>
                  <a:lnTo>
                    <a:pt x="335" y="32"/>
                  </a:lnTo>
                  <a:lnTo>
                    <a:pt x="327" y="33"/>
                  </a:lnTo>
                  <a:lnTo>
                    <a:pt x="318" y="33"/>
                  </a:lnTo>
                  <a:lnTo>
                    <a:pt x="310" y="35"/>
                  </a:lnTo>
                  <a:lnTo>
                    <a:pt x="302" y="36"/>
                  </a:lnTo>
                  <a:lnTo>
                    <a:pt x="295" y="37"/>
                  </a:lnTo>
                  <a:lnTo>
                    <a:pt x="287" y="39"/>
                  </a:lnTo>
                  <a:lnTo>
                    <a:pt x="279" y="40"/>
                  </a:lnTo>
                  <a:lnTo>
                    <a:pt x="271" y="43"/>
                  </a:lnTo>
                  <a:lnTo>
                    <a:pt x="263" y="44"/>
                  </a:lnTo>
                  <a:lnTo>
                    <a:pt x="257" y="47"/>
                  </a:lnTo>
                  <a:lnTo>
                    <a:pt x="249" y="49"/>
                  </a:lnTo>
                  <a:lnTo>
                    <a:pt x="242" y="52"/>
                  </a:lnTo>
                  <a:lnTo>
                    <a:pt x="234" y="55"/>
                  </a:lnTo>
                  <a:lnTo>
                    <a:pt x="227" y="57"/>
                  </a:lnTo>
                  <a:lnTo>
                    <a:pt x="219" y="60"/>
                  </a:lnTo>
                  <a:lnTo>
                    <a:pt x="213" y="64"/>
                  </a:lnTo>
                  <a:lnTo>
                    <a:pt x="206" y="67"/>
                  </a:lnTo>
                  <a:lnTo>
                    <a:pt x="199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180" y="83"/>
                  </a:lnTo>
                  <a:lnTo>
                    <a:pt x="173" y="86"/>
                  </a:lnTo>
                  <a:lnTo>
                    <a:pt x="166" y="90"/>
                  </a:lnTo>
                  <a:lnTo>
                    <a:pt x="160" y="96"/>
                  </a:lnTo>
                  <a:lnTo>
                    <a:pt x="154" y="100"/>
                  </a:lnTo>
                  <a:lnTo>
                    <a:pt x="148" y="105"/>
                  </a:lnTo>
                  <a:lnTo>
                    <a:pt x="142" y="110"/>
                  </a:lnTo>
                  <a:lnTo>
                    <a:pt x="137" y="114"/>
                  </a:lnTo>
                  <a:lnTo>
                    <a:pt x="130" y="120"/>
                  </a:lnTo>
                  <a:lnTo>
                    <a:pt x="125" y="125"/>
                  </a:lnTo>
                  <a:lnTo>
                    <a:pt x="120" y="130"/>
                  </a:lnTo>
                  <a:lnTo>
                    <a:pt x="115" y="137"/>
                  </a:lnTo>
                  <a:lnTo>
                    <a:pt x="109" y="142"/>
                  </a:lnTo>
                  <a:lnTo>
                    <a:pt x="105" y="148"/>
                  </a:lnTo>
                  <a:lnTo>
                    <a:pt x="100" y="154"/>
                  </a:lnTo>
                  <a:lnTo>
                    <a:pt x="96" y="159"/>
                  </a:lnTo>
                  <a:lnTo>
                    <a:pt x="91" y="166"/>
                  </a:lnTo>
                  <a:lnTo>
                    <a:pt x="87" y="173"/>
                  </a:lnTo>
                  <a:lnTo>
                    <a:pt x="83" y="179"/>
                  </a:lnTo>
                  <a:lnTo>
                    <a:pt x="79" y="186"/>
                  </a:lnTo>
                  <a:lnTo>
                    <a:pt x="75" y="193"/>
                  </a:lnTo>
                  <a:lnTo>
                    <a:pt x="71" y="199"/>
                  </a:lnTo>
                  <a:lnTo>
                    <a:pt x="67" y="206"/>
                  </a:lnTo>
                  <a:lnTo>
                    <a:pt x="64" y="213"/>
                  </a:lnTo>
                  <a:lnTo>
                    <a:pt x="60" y="219"/>
                  </a:lnTo>
                  <a:lnTo>
                    <a:pt x="57" y="227"/>
                  </a:lnTo>
                  <a:lnTo>
                    <a:pt x="55" y="234"/>
                  </a:lnTo>
                  <a:lnTo>
                    <a:pt x="51" y="242"/>
                  </a:lnTo>
                  <a:lnTo>
                    <a:pt x="49" y="248"/>
                  </a:lnTo>
                  <a:lnTo>
                    <a:pt x="47" y="256"/>
                  </a:lnTo>
                  <a:lnTo>
                    <a:pt x="44" y="263"/>
                  </a:lnTo>
                  <a:lnTo>
                    <a:pt x="42" y="271"/>
                  </a:lnTo>
                  <a:lnTo>
                    <a:pt x="40" y="279"/>
                  </a:lnTo>
                  <a:lnTo>
                    <a:pt x="39" y="287"/>
                  </a:lnTo>
                  <a:lnTo>
                    <a:pt x="38" y="295"/>
                  </a:lnTo>
                  <a:lnTo>
                    <a:pt x="36" y="303"/>
                  </a:lnTo>
                  <a:lnTo>
                    <a:pt x="35" y="311"/>
                  </a:lnTo>
                  <a:lnTo>
                    <a:pt x="34" y="319"/>
                  </a:lnTo>
                  <a:lnTo>
                    <a:pt x="34" y="327"/>
                  </a:lnTo>
                  <a:lnTo>
                    <a:pt x="32" y="335"/>
                  </a:lnTo>
                  <a:lnTo>
                    <a:pt x="32" y="343"/>
                  </a:lnTo>
                  <a:lnTo>
                    <a:pt x="32" y="351"/>
                  </a:lnTo>
                  <a:lnTo>
                    <a:pt x="0" y="351"/>
                  </a:lnTo>
                  <a:lnTo>
                    <a:pt x="0" y="341"/>
                  </a:lnTo>
                  <a:lnTo>
                    <a:pt x="2" y="333"/>
                  </a:lnTo>
                  <a:lnTo>
                    <a:pt x="2" y="324"/>
                  </a:lnTo>
                  <a:lnTo>
                    <a:pt x="3" y="315"/>
                  </a:lnTo>
                  <a:lnTo>
                    <a:pt x="3" y="307"/>
                  </a:lnTo>
                  <a:lnTo>
                    <a:pt x="4" y="297"/>
                  </a:lnTo>
                  <a:lnTo>
                    <a:pt x="6" y="288"/>
                  </a:lnTo>
                  <a:lnTo>
                    <a:pt x="8" y="280"/>
                  </a:lnTo>
                  <a:lnTo>
                    <a:pt x="10" y="272"/>
                  </a:lnTo>
                  <a:lnTo>
                    <a:pt x="12" y="263"/>
                  </a:lnTo>
                  <a:lnTo>
                    <a:pt x="14" y="255"/>
                  </a:lnTo>
                  <a:lnTo>
                    <a:pt x="16" y="247"/>
                  </a:lnTo>
                  <a:lnTo>
                    <a:pt x="19" y="239"/>
                  </a:lnTo>
                  <a:lnTo>
                    <a:pt x="22" y="230"/>
                  </a:lnTo>
                  <a:lnTo>
                    <a:pt x="26" y="222"/>
                  </a:lnTo>
                  <a:lnTo>
                    <a:pt x="28" y="215"/>
                  </a:lnTo>
                  <a:lnTo>
                    <a:pt x="32" y="207"/>
                  </a:lnTo>
                  <a:lnTo>
                    <a:pt x="35" y="199"/>
                  </a:lnTo>
                  <a:lnTo>
                    <a:pt x="39" y="191"/>
                  </a:lnTo>
                  <a:lnTo>
                    <a:pt x="43" y="183"/>
                  </a:lnTo>
                  <a:lnTo>
                    <a:pt x="47" y="177"/>
                  </a:lnTo>
                  <a:lnTo>
                    <a:pt x="52" y="169"/>
                  </a:lnTo>
                  <a:lnTo>
                    <a:pt x="56" y="162"/>
                  </a:lnTo>
                  <a:lnTo>
                    <a:pt x="60" y="155"/>
                  </a:lnTo>
                  <a:lnTo>
                    <a:pt x="65" y="148"/>
                  </a:lnTo>
                  <a:lnTo>
                    <a:pt x="71" y="141"/>
                  </a:lnTo>
                  <a:lnTo>
                    <a:pt x="76" y="134"/>
                  </a:lnTo>
                  <a:lnTo>
                    <a:pt x="81" y="128"/>
                  </a:lnTo>
                  <a:lnTo>
                    <a:pt x="87" y="122"/>
                  </a:lnTo>
                  <a:lnTo>
                    <a:pt x="92" y="116"/>
                  </a:lnTo>
                  <a:lnTo>
                    <a:pt x="97" y="109"/>
                  </a:lnTo>
                  <a:lnTo>
                    <a:pt x="104" y="104"/>
                  </a:lnTo>
                  <a:lnTo>
                    <a:pt x="109" y="97"/>
                  </a:lnTo>
                  <a:lnTo>
                    <a:pt x="116" y="92"/>
                  </a:lnTo>
                  <a:lnTo>
                    <a:pt x="121" y="86"/>
                  </a:lnTo>
                  <a:lnTo>
                    <a:pt x="128" y="81"/>
                  </a:lnTo>
                  <a:lnTo>
                    <a:pt x="134" y="76"/>
                  </a:lnTo>
                  <a:lnTo>
                    <a:pt x="141" y="71"/>
                  </a:lnTo>
                  <a:lnTo>
                    <a:pt x="148" y="65"/>
                  </a:lnTo>
                  <a:lnTo>
                    <a:pt x="156" y="60"/>
                  </a:lnTo>
                  <a:lnTo>
                    <a:pt x="162" y="56"/>
                  </a:lnTo>
                  <a:lnTo>
                    <a:pt x="169" y="52"/>
                  </a:lnTo>
                  <a:lnTo>
                    <a:pt x="177" y="47"/>
                  </a:lnTo>
                  <a:lnTo>
                    <a:pt x="184" y="43"/>
                  </a:lnTo>
                  <a:lnTo>
                    <a:pt x="191" y="39"/>
                  </a:lnTo>
                  <a:lnTo>
                    <a:pt x="199" y="35"/>
                  </a:lnTo>
                  <a:lnTo>
                    <a:pt x="207" y="32"/>
                  </a:lnTo>
                  <a:lnTo>
                    <a:pt x="214" y="28"/>
                  </a:lnTo>
                  <a:lnTo>
                    <a:pt x="222" y="25"/>
                  </a:lnTo>
                  <a:lnTo>
                    <a:pt x="230" y="21"/>
                  </a:lnTo>
                  <a:lnTo>
                    <a:pt x="238" y="19"/>
                  </a:lnTo>
                  <a:lnTo>
                    <a:pt x="247" y="16"/>
                  </a:lnTo>
                  <a:lnTo>
                    <a:pt x="255" y="14"/>
                  </a:lnTo>
                  <a:lnTo>
                    <a:pt x="263" y="12"/>
                  </a:lnTo>
                  <a:lnTo>
                    <a:pt x="272" y="10"/>
                  </a:lnTo>
                  <a:lnTo>
                    <a:pt x="280" y="8"/>
                  </a:lnTo>
                  <a:lnTo>
                    <a:pt x="288" y="6"/>
                  </a:lnTo>
                  <a:lnTo>
                    <a:pt x="298" y="4"/>
                  </a:lnTo>
                  <a:lnTo>
                    <a:pt x="307" y="4"/>
                  </a:lnTo>
                  <a:lnTo>
                    <a:pt x="315" y="3"/>
                  </a:lnTo>
                  <a:lnTo>
                    <a:pt x="324" y="2"/>
                  </a:lnTo>
                  <a:lnTo>
                    <a:pt x="334" y="2"/>
                  </a:lnTo>
                  <a:lnTo>
                    <a:pt x="341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FB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34" name="Freeform 24"/>
            <p:cNvSpPr>
              <a:spLocks noEditPoints="1"/>
            </p:cNvSpPr>
            <p:nvPr/>
          </p:nvSpPr>
          <p:spPr bwMode="auto">
            <a:xfrm>
              <a:off x="2058" y="1617"/>
              <a:ext cx="701" cy="699"/>
            </a:xfrm>
            <a:custGeom>
              <a:avLst/>
              <a:gdLst>
                <a:gd name="T0" fmla="*/ 664 w 701"/>
                <a:gd name="T1" fmla="*/ 293 h 699"/>
                <a:gd name="T2" fmla="*/ 644 w 701"/>
                <a:gd name="T3" fmla="*/ 225 h 699"/>
                <a:gd name="T4" fmla="*/ 610 w 701"/>
                <a:gd name="T5" fmla="*/ 164 h 699"/>
                <a:gd name="T6" fmla="*/ 565 w 701"/>
                <a:gd name="T7" fmla="*/ 114 h 699"/>
                <a:gd name="T8" fmla="*/ 510 w 701"/>
                <a:gd name="T9" fmla="*/ 73 h 699"/>
                <a:gd name="T10" fmla="*/ 445 w 701"/>
                <a:gd name="T11" fmla="*/ 45 h 699"/>
                <a:gd name="T12" fmla="*/ 376 w 701"/>
                <a:gd name="T13" fmla="*/ 31 h 699"/>
                <a:gd name="T14" fmla="*/ 395 w 701"/>
                <a:gd name="T15" fmla="*/ 2 h 699"/>
                <a:gd name="T16" fmla="*/ 471 w 701"/>
                <a:gd name="T17" fmla="*/ 21 h 699"/>
                <a:gd name="T18" fmla="*/ 539 w 701"/>
                <a:gd name="T19" fmla="*/ 54 h 699"/>
                <a:gd name="T20" fmla="*/ 599 w 701"/>
                <a:gd name="T21" fmla="*/ 102 h 699"/>
                <a:gd name="T22" fmla="*/ 645 w 701"/>
                <a:gd name="T23" fmla="*/ 160 h 699"/>
                <a:gd name="T24" fmla="*/ 679 w 701"/>
                <a:gd name="T25" fmla="*/ 229 h 699"/>
                <a:gd name="T26" fmla="*/ 698 w 701"/>
                <a:gd name="T27" fmla="*/ 305 h 699"/>
                <a:gd name="T28" fmla="*/ 366 w 701"/>
                <a:gd name="T29" fmla="*/ 667 h 699"/>
                <a:gd name="T30" fmla="*/ 438 w 701"/>
                <a:gd name="T31" fmla="*/ 655 h 699"/>
                <a:gd name="T32" fmla="*/ 503 w 701"/>
                <a:gd name="T33" fmla="*/ 630 h 699"/>
                <a:gd name="T34" fmla="*/ 559 w 701"/>
                <a:gd name="T35" fmla="*/ 590 h 699"/>
                <a:gd name="T36" fmla="*/ 606 w 701"/>
                <a:gd name="T37" fmla="*/ 540 h 699"/>
                <a:gd name="T38" fmla="*/ 641 w 701"/>
                <a:gd name="T39" fmla="*/ 480 h 699"/>
                <a:gd name="T40" fmla="*/ 662 w 701"/>
                <a:gd name="T41" fmla="*/ 414 h 699"/>
                <a:gd name="T42" fmla="*/ 701 w 701"/>
                <a:gd name="T43" fmla="*/ 349 h 699"/>
                <a:gd name="T44" fmla="*/ 691 w 701"/>
                <a:gd name="T45" fmla="*/ 428 h 699"/>
                <a:gd name="T46" fmla="*/ 666 w 701"/>
                <a:gd name="T47" fmla="*/ 501 h 699"/>
                <a:gd name="T48" fmla="*/ 626 w 701"/>
                <a:gd name="T49" fmla="*/ 565 h 699"/>
                <a:gd name="T50" fmla="*/ 573 w 701"/>
                <a:gd name="T51" fmla="*/ 619 h 699"/>
                <a:gd name="T52" fmla="*/ 510 w 701"/>
                <a:gd name="T53" fmla="*/ 660 h 699"/>
                <a:gd name="T54" fmla="*/ 438 w 701"/>
                <a:gd name="T55" fmla="*/ 688 h 699"/>
                <a:gd name="T56" fmla="*/ 360 w 701"/>
                <a:gd name="T57" fmla="*/ 699 h 699"/>
                <a:gd name="T58" fmla="*/ 36 w 701"/>
                <a:gd name="T59" fmla="*/ 398 h 699"/>
                <a:gd name="T60" fmla="*/ 54 w 701"/>
                <a:gd name="T61" fmla="*/ 465 h 699"/>
                <a:gd name="T62" fmla="*/ 86 w 701"/>
                <a:gd name="T63" fmla="*/ 528 h 699"/>
                <a:gd name="T64" fmla="*/ 130 w 701"/>
                <a:gd name="T65" fmla="*/ 579 h 699"/>
                <a:gd name="T66" fmla="*/ 184 w 701"/>
                <a:gd name="T67" fmla="*/ 622 h 699"/>
                <a:gd name="T68" fmla="*/ 248 w 701"/>
                <a:gd name="T69" fmla="*/ 651 h 699"/>
                <a:gd name="T70" fmla="*/ 317 w 701"/>
                <a:gd name="T71" fmla="*/ 666 h 699"/>
                <a:gd name="T72" fmla="*/ 314 w 701"/>
                <a:gd name="T73" fmla="*/ 697 h 699"/>
                <a:gd name="T74" fmla="*/ 237 w 701"/>
                <a:gd name="T75" fmla="*/ 680 h 699"/>
                <a:gd name="T76" fmla="*/ 168 w 701"/>
                <a:gd name="T77" fmla="*/ 648 h 699"/>
                <a:gd name="T78" fmla="*/ 109 w 701"/>
                <a:gd name="T79" fmla="*/ 602 h 699"/>
                <a:gd name="T80" fmla="*/ 60 w 701"/>
                <a:gd name="T81" fmla="*/ 545 h 699"/>
                <a:gd name="T82" fmla="*/ 25 w 701"/>
                <a:gd name="T83" fmla="*/ 477 h 699"/>
                <a:gd name="T84" fmla="*/ 4 w 701"/>
                <a:gd name="T85" fmla="*/ 402 h 699"/>
                <a:gd name="T86" fmla="*/ 342 w 701"/>
                <a:gd name="T87" fmla="*/ 30 h 699"/>
                <a:gd name="T88" fmla="*/ 271 w 701"/>
                <a:gd name="T89" fmla="*/ 41 h 699"/>
                <a:gd name="T90" fmla="*/ 206 w 701"/>
                <a:gd name="T91" fmla="*/ 65 h 699"/>
                <a:gd name="T92" fmla="*/ 147 w 701"/>
                <a:gd name="T93" fmla="*/ 103 h 699"/>
                <a:gd name="T94" fmla="*/ 99 w 701"/>
                <a:gd name="T95" fmla="*/ 152 h 699"/>
                <a:gd name="T96" fmla="*/ 64 w 701"/>
                <a:gd name="T97" fmla="*/ 211 h 699"/>
                <a:gd name="T98" fmla="*/ 40 w 701"/>
                <a:gd name="T99" fmla="*/ 277 h 699"/>
                <a:gd name="T100" fmla="*/ 32 w 701"/>
                <a:gd name="T101" fmla="*/ 349 h 699"/>
                <a:gd name="T102" fmla="*/ 8 w 701"/>
                <a:gd name="T103" fmla="*/ 278 h 699"/>
                <a:gd name="T104" fmla="*/ 32 w 701"/>
                <a:gd name="T105" fmla="*/ 205 h 699"/>
                <a:gd name="T106" fmla="*/ 70 w 701"/>
                <a:gd name="T107" fmla="*/ 140 h 699"/>
                <a:gd name="T108" fmla="*/ 121 w 701"/>
                <a:gd name="T109" fmla="*/ 84 h 699"/>
                <a:gd name="T110" fmla="*/ 183 w 701"/>
                <a:gd name="T111" fmla="*/ 41 h 699"/>
                <a:gd name="T112" fmla="*/ 255 w 701"/>
                <a:gd name="T113" fmla="*/ 13 h 699"/>
                <a:gd name="T114" fmla="*/ 333 w 701"/>
                <a:gd name="T115" fmla="*/ 0 h 6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1"/>
                <a:gd name="T175" fmla="*/ 0 h 699"/>
                <a:gd name="T176" fmla="*/ 701 w 701"/>
                <a:gd name="T177" fmla="*/ 699 h 6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1" h="699">
                  <a:moveTo>
                    <a:pt x="701" y="349"/>
                  </a:moveTo>
                  <a:lnTo>
                    <a:pt x="669" y="349"/>
                  </a:lnTo>
                  <a:lnTo>
                    <a:pt x="669" y="341"/>
                  </a:lnTo>
                  <a:lnTo>
                    <a:pt x="669" y="333"/>
                  </a:lnTo>
                  <a:lnTo>
                    <a:pt x="669" y="325"/>
                  </a:lnTo>
                  <a:lnTo>
                    <a:pt x="668" y="317"/>
                  </a:lnTo>
                  <a:lnTo>
                    <a:pt x="666" y="309"/>
                  </a:lnTo>
                  <a:lnTo>
                    <a:pt x="665" y="301"/>
                  </a:lnTo>
                  <a:lnTo>
                    <a:pt x="664" y="293"/>
                  </a:lnTo>
                  <a:lnTo>
                    <a:pt x="662" y="285"/>
                  </a:lnTo>
                  <a:lnTo>
                    <a:pt x="661" y="277"/>
                  </a:lnTo>
                  <a:lnTo>
                    <a:pt x="660" y="269"/>
                  </a:lnTo>
                  <a:lnTo>
                    <a:pt x="657" y="262"/>
                  </a:lnTo>
                  <a:lnTo>
                    <a:pt x="654" y="254"/>
                  </a:lnTo>
                  <a:lnTo>
                    <a:pt x="653" y="246"/>
                  </a:lnTo>
                  <a:lnTo>
                    <a:pt x="650" y="240"/>
                  </a:lnTo>
                  <a:lnTo>
                    <a:pt x="648" y="232"/>
                  </a:lnTo>
                  <a:lnTo>
                    <a:pt x="644" y="225"/>
                  </a:lnTo>
                  <a:lnTo>
                    <a:pt x="641" y="218"/>
                  </a:lnTo>
                  <a:lnTo>
                    <a:pt x="638" y="211"/>
                  </a:lnTo>
                  <a:lnTo>
                    <a:pt x="634" y="204"/>
                  </a:lnTo>
                  <a:lnTo>
                    <a:pt x="630" y="197"/>
                  </a:lnTo>
                  <a:lnTo>
                    <a:pt x="626" y="191"/>
                  </a:lnTo>
                  <a:lnTo>
                    <a:pt x="624" y="184"/>
                  </a:lnTo>
                  <a:lnTo>
                    <a:pt x="618" y="177"/>
                  </a:lnTo>
                  <a:lnTo>
                    <a:pt x="614" y="171"/>
                  </a:lnTo>
                  <a:lnTo>
                    <a:pt x="610" y="164"/>
                  </a:lnTo>
                  <a:lnTo>
                    <a:pt x="606" y="159"/>
                  </a:lnTo>
                  <a:lnTo>
                    <a:pt x="601" y="152"/>
                  </a:lnTo>
                  <a:lnTo>
                    <a:pt x="596" y="147"/>
                  </a:lnTo>
                  <a:lnTo>
                    <a:pt x="592" y="140"/>
                  </a:lnTo>
                  <a:lnTo>
                    <a:pt x="587" y="135"/>
                  </a:lnTo>
                  <a:lnTo>
                    <a:pt x="581" y="130"/>
                  </a:lnTo>
                  <a:lnTo>
                    <a:pt x="576" y="123"/>
                  </a:lnTo>
                  <a:lnTo>
                    <a:pt x="571" y="119"/>
                  </a:lnTo>
                  <a:lnTo>
                    <a:pt x="565" y="114"/>
                  </a:lnTo>
                  <a:lnTo>
                    <a:pt x="559" y="108"/>
                  </a:lnTo>
                  <a:lnTo>
                    <a:pt x="553" y="103"/>
                  </a:lnTo>
                  <a:lnTo>
                    <a:pt x="547" y="98"/>
                  </a:lnTo>
                  <a:lnTo>
                    <a:pt x="541" y="94"/>
                  </a:lnTo>
                  <a:lnTo>
                    <a:pt x="535" y="88"/>
                  </a:lnTo>
                  <a:lnTo>
                    <a:pt x="528" y="84"/>
                  </a:lnTo>
                  <a:lnTo>
                    <a:pt x="522" y="80"/>
                  </a:lnTo>
                  <a:lnTo>
                    <a:pt x="516" y="77"/>
                  </a:lnTo>
                  <a:lnTo>
                    <a:pt x="510" y="73"/>
                  </a:lnTo>
                  <a:lnTo>
                    <a:pt x="503" y="69"/>
                  </a:lnTo>
                  <a:lnTo>
                    <a:pt x="495" y="65"/>
                  </a:lnTo>
                  <a:lnTo>
                    <a:pt x="488" y="62"/>
                  </a:lnTo>
                  <a:lnTo>
                    <a:pt x="482" y="58"/>
                  </a:lnTo>
                  <a:lnTo>
                    <a:pt x="475" y="55"/>
                  </a:lnTo>
                  <a:lnTo>
                    <a:pt x="467" y="53"/>
                  </a:lnTo>
                  <a:lnTo>
                    <a:pt x="460" y="50"/>
                  </a:lnTo>
                  <a:lnTo>
                    <a:pt x="453" y="47"/>
                  </a:lnTo>
                  <a:lnTo>
                    <a:pt x="445" y="45"/>
                  </a:lnTo>
                  <a:lnTo>
                    <a:pt x="438" y="42"/>
                  </a:lnTo>
                  <a:lnTo>
                    <a:pt x="430" y="41"/>
                  </a:lnTo>
                  <a:lnTo>
                    <a:pt x="422" y="38"/>
                  </a:lnTo>
                  <a:lnTo>
                    <a:pt x="414" y="37"/>
                  </a:lnTo>
                  <a:lnTo>
                    <a:pt x="407" y="35"/>
                  </a:lnTo>
                  <a:lnTo>
                    <a:pt x="399" y="34"/>
                  </a:lnTo>
                  <a:lnTo>
                    <a:pt x="391" y="33"/>
                  </a:lnTo>
                  <a:lnTo>
                    <a:pt x="383" y="31"/>
                  </a:lnTo>
                  <a:lnTo>
                    <a:pt x="376" y="31"/>
                  </a:lnTo>
                  <a:lnTo>
                    <a:pt x="366" y="30"/>
                  </a:lnTo>
                  <a:lnTo>
                    <a:pt x="358" y="30"/>
                  </a:lnTo>
                  <a:lnTo>
                    <a:pt x="350" y="30"/>
                  </a:lnTo>
                  <a:lnTo>
                    <a:pt x="350" y="0"/>
                  </a:lnTo>
                  <a:lnTo>
                    <a:pt x="360" y="0"/>
                  </a:lnTo>
                  <a:lnTo>
                    <a:pt x="369" y="0"/>
                  </a:lnTo>
                  <a:lnTo>
                    <a:pt x="377" y="0"/>
                  </a:lnTo>
                  <a:lnTo>
                    <a:pt x="386" y="1"/>
                  </a:lnTo>
                  <a:lnTo>
                    <a:pt x="395" y="2"/>
                  </a:lnTo>
                  <a:lnTo>
                    <a:pt x="403" y="4"/>
                  </a:lnTo>
                  <a:lnTo>
                    <a:pt x="413" y="5"/>
                  </a:lnTo>
                  <a:lnTo>
                    <a:pt x="421" y="6"/>
                  </a:lnTo>
                  <a:lnTo>
                    <a:pt x="430" y="8"/>
                  </a:lnTo>
                  <a:lnTo>
                    <a:pt x="438" y="10"/>
                  </a:lnTo>
                  <a:lnTo>
                    <a:pt x="446" y="13"/>
                  </a:lnTo>
                  <a:lnTo>
                    <a:pt x="454" y="14"/>
                  </a:lnTo>
                  <a:lnTo>
                    <a:pt x="463" y="17"/>
                  </a:lnTo>
                  <a:lnTo>
                    <a:pt x="471" y="21"/>
                  </a:lnTo>
                  <a:lnTo>
                    <a:pt x="479" y="23"/>
                  </a:lnTo>
                  <a:lnTo>
                    <a:pt x="487" y="26"/>
                  </a:lnTo>
                  <a:lnTo>
                    <a:pt x="495" y="30"/>
                  </a:lnTo>
                  <a:lnTo>
                    <a:pt x="502" y="34"/>
                  </a:lnTo>
                  <a:lnTo>
                    <a:pt x="510" y="37"/>
                  </a:lnTo>
                  <a:lnTo>
                    <a:pt x="518" y="41"/>
                  </a:lnTo>
                  <a:lnTo>
                    <a:pt x="524" y="46"/>
                  </a:lnTo>
                  <a:lnTo>
                    <a:pt x="532" y="50"/>
                  </a:lnTo>
                  <a:lnTo>
                    <a:pt x="539" y="54"/>
                  </a:lnTo>
                  <a:lnTo>
                    <a:pt x="547" y="59"/>
                  </a:lnTo>
                  <a:lnTo>
                    <a:pt x="553" y="63"/>
                  </a:lnTo>
                  <a:lnTo>
                    <a:pt x="560" y="69"/>
                  </a:lnTo>
                  <a:lnTo>
                    <a:pt x="567" y="74"/>
                  </a:lnTo>
                  <a:lnTo>
                    <a:pt x="573" y="79"/>
                  </a:lnTo>
                  <a:lnTo>
                    <a:pt x="580" y="84"/>
                  </a:lnTo>
                  <a:lnTo>
                    <a:pt x="585" y="90"/>
                  </a:lnTo>
                  <a:lnTo>
                    <a:pt x="592" y="95"/>
                  </a:lnTo>
                  <a:lnTo>
                    <a:pt x="599" y="102"/>
                  </a:lnTo>
                  <a:lnTo>
                    <a:pt x="604" y="107"/>
                  </a:lnTo>
                  <a:lnTo>
                    <a:pt x="609" y="114"/>
                  </a:lnTo>
                  <a:lnTo>
                    <a:pt x="616" y="120"/>
                  </a:lnTo>
                  <a:lnTo>
                    <a:pt x="621" y="127"/>
                  </a:lnTo>
                  <a:lnTo>
                    <a:pt x="626" y="134"/>
                  </a:lnTo>
                  <a:lnTo>
                    <a:pt x="630" y="140"/>
                  </a:lnTo>
                  <a:lnTo>
                    <a:pt x="636" y="147"/>
                  </a:lnTo>
                  <a:lnTo>
                    <a:pt x="641" y="153"/>
                  </a:lnTo>
                  <a:lnTo>
                    <a:pt x="645" y="160"/>
                  </a:lnTo>
                  <a:lnTo>
                    <a:pt x="650" y="168"/>
                  </a:lnTo>
                  <a:lnTo>
                    <a:pt x="654" y="175"/>
                  </a:lnTo>
                  <a:lnTo>
                    <a:pt x="658" y="183"/>
                  </a:lnTo>
                  <a:lnTo>
                    <a:pt x="662" y="189"/>
                  </a:lnTo>
                  <a:lnTo>
                    <a:pt x="666" y="197"/>
                  </a:lnTo>
                  <a:lnTo>
                    <a:pt x="670" y="205"/>
                  </a:lnTo>
                  <a:lnTo>
                    <a:pt x="673" y="213"/>
                  </a:lnTo>
                  <a:lnTo>
                    <a:pt x="677" y="221"/>
                  </a:lnTo>
                  <a:lnTo>
                    <a:pt x="679" y="229"/>
                  </a:lnTo>
                  <a:lnTo>
                    <a:pt x="682" y="237"/>
                  </a:lnTo>
                  <a:lnTo>
                    <a:pt x="685" y="245"/>
                  </a:lnTo>
                  <a:lnTo>
                    <a:pt x="687" y="253"/>
                  </a:lnTo>
                  <a:lnTo>
                    <a:pt x="690" y="261"/>
                  </a:lnTo>
                  <a:lnTo>
                    <a:pt x="691" y="270"/>
                  </a:lnTo>
                  <a:lnTo>
                    <a:pt x="693" y="278"/>
                  </a:lnTo>
                  <a:lnTo>
                    <a:pt x="695" y="287"/>
                  </a:lnTo>
                  <a:lnTo>
                    <a:pt x="697" y="295"/>
                  </a:lnTo>
                  <a:lnTo>
                    <a:pt x="698" y="305"/>
                  </a:lnTo>
                  <a:lnTo>
                    <a:pt x="698" y="313"/>
                  </a:lnTo>
                  <a:lnTo>
                    <a:pt x="699" y="322"/>
                  </a:lnTo>
                  <a:lnTo>
                    <a:pt x="699" y="331"/>
                  </a:lnTo>
                  <a:lnTo>
                    <a:pt x="701" y="341"/>
                  </a:lnTo>
                  <a:lnTo>
                    <a:pt x="701" y="349"/>
                  </a:lnTo>
                  <a:close/>
                  <a:moveTo>
                    <a:pt x="350" y="699"/>
                  </a:moveTo>
                  <a:lnTo>
                    <a:pt x="350" y="668"/>
                  </a:lnTo>
                  <a:lnTo>
                    <a:pt x="358" y="668"/>
                  </a:lnTo>
                  <a:lnTo>
                    <a:pt x="366" y="667"/>
                  </a:lnTo>
                  <a:lnTo>
                    <a:pt x="376" y="667"/>
                  </a:lnTo>
                  <a:lnTo>
                    <a:pt x="383" y="666"/>
                  </a:lnTo>
                  <a:lnTo>
                    <a:pt x="391" y="666"/>
                  </a:lnTo>
                  <a:lnTo>
                    <a:pt x="399" y="664"/>
                  </a:lnTo>
                  <a:lnTo>
                    <a:pt x="407" y="663"/>
                  </a:lnTo>
                  <a:lnTo>
                    <a:pt x="414" y="662"/>
                  </a:lnTo>
                  <a:lnTo>
                    <a:pt x="422" y="659"/>
                  </a:lnTo>
                  <a:lnTo>
                    <a:pt x="430" y="658"/>
                  </a:lnTo>
                  <a:lnTo>
                    <a:pt x="438" y="655"/>
                  </a:lnTo>
                  <a:lnTo>
                    <a:pt x="445" y="654"/>
                  </a:lnTo>
                  <a:lnTo>
                    <a:pt x="453" y="651"/>
                  </a:lnTo>
                  <a:lnTo>
                    <a:pt x="460" y="648"/>
                  </a:lnTo>
                  <a:lnTo>
                    <a:pt x="467" y="646"/>
                  </a:lnTo>
                  <a:lnTo>
                    <a:pt x="475" y="643"/>
                  </a:lnTo>
                  <a:lnTo>
                    <a:pt x="482" y="639"/>
                  </a:lnTo>
                  <a:lnTo>
                    <a:pt x="488" y="636"/>
                  </a:lnTo>
                  <a:lnTo>
                    <a:pt x="495" y="632"/>
                  </a:lnTo>
                  <a:lnTo>
                    <a:pt x="503" y="630"/>
                  </a:lnTo>
                  <a:lnTo>
                    <a:pt x="510" y="626"/>
                  </a:lnTo>
                  <a:lnTo>
                    <a:pt x="516" y="622"/>
                  </a:lnTo>
                  <a:lnTo>
                    <a:pt x="522" y="618"/>
                  </a:lnTo>
                  <a:lnTo>
                    <a:pt x="528" y="614"/>
                  </a:lnTo>
                  <a:lnTo>
                    <a:pt x="535" y="609"/>
                  </a:lnTo>
                  <a:lnTo>
                    <a:pt x="541" y="605"/>
                  </a:lnTo>
                  <a:lnTo>
                    <a:pt x="547" y="599"/>
                  </a:lnTo>
                  <a:lnTo>
                    <a:pt x="553" y="595"/>
                  </a:lnTo>
                  <a:lnTo>
                    <a:pt x="559" y="590"/>
                  </a:lnTo>
                  <a:lnTo>
                    <a:pt x="565" y="585"/>
                  </a:lnTo>
                  <a:lnTo>
                    <a:pt x="571" y="579"/>
                  </a:lnTo>
                  <a:lnTo>
                    <a:pt x="576" y="574"/>
                  </a:lnTo>
                  <a:lnTo>
                    <a:pt x="581" y="569"/>
                  </a:lnTo>
                  <a:lnTo>
                    <a:pt x="587" y="563"/>
                  </a:lnTo>
                  <a:lnTo>
                    <a:pt x="592" y="558"/>
                  </a:lnTo>
                  <a:lnTo>
                    <a:pt x="596" y="552"/>
                  </a:lnTo>
                  <a:lnTo>
                    <a:pt x="601" y="546"/>
                  </a:lnTo>
                  <a:lnTo>
                    <a:pt x="606" y="540"/>
                  </a:lnTo>
                  <a:lnTo>
                    <a:pt x="610" y="533"/>
                  </a:lnTo>
                  <a:lnTo>
                    <a:pt x="614" y="528"/>
                  </a:lnTo>
                  <a:lnTo>
                    <a:pt x="618" y="521"/>
                  </a:lnTo>
                  <a:lnTo>
                    <a:pt x="624" y="514"/>
                  </a:lnTo>
                  <a:lnTo>
                    <a:pt x="626" y="508"/>
                  </a:lnTo>
                  <a:lnTo>
                    <a:pt x="630" y="501"/>
                  </a:lnTo>
                  <a:lnTo>
                    <a:pt x="634" y="494"/>
                  </a:lnTo>
                  <a:lnTo>
                    <a:pt x="638" y="487"/>
                  </a:lnTo>
                  <a:lnTo>
                    <a:pt x="641" y="480"/>
                  </a:lnTo>
                  <a:lnTo>
                    <a:pt x="644" y="473"/>
                  </a:lnTo>
                  <a:lnTo>
                    <a:pt x="648" y="465"/>
                  </a:lnTo>
                  <a:lnTo>
                    <a:pt x="650" y="459"/>
                  </a:lnTo>
                  <a:lnTo>
                    <a:pt x="653" y="451"/>
                  </a:lnTo>
                  <a:lnTo>
                    <a:pt x="654" y="444"/>
                  </a:lnTo>
                  <a:lnTo>
                    <a:pt x="657" y="436"/>
                  </a:lnTo>
                  <a:lnTo>
                    <a:pt x="660" y="428"/>
                  </a:lnTo>
                  <a:lnTo>
                    <a:pt x="661" y="421"/>
                  </a:lnTo>
                  <a:lnTo>
                    <a:pt x="662" y="414"/>
                  </a:lnTo>
                  <a:lnTo>
                    <a:pt x="664" y="406"/>
                  </a:lnTo>
                  <a:lnTo>
                    <a:pt x="665" y="398"/>
                  </a:lnTo>
                  <a:lnTo>
                    <a:pt x="666" y="390"/>
                  </a:lnTo>
                  <a:lnTo>
                    <a:pt x="668" y="382"/>
                  </a:lnTo>
                  <a:lnTo>
                    <a:pt x="669" y="374"/>
                  </a:lnTo>
                  <a:lnTo>
                    <a:pt x="669" y="366"/>
                  </a:lnTo>
                  <a:lnTo>
                    <a:pt x="669" y="358"/>
                  </a:lnTo>
                  <a:lnTo>
                    <a:pt x="669" y="349"/>
                  </a:lnTo>
                  <a:lnTo>
                    <a:pt x="701" y="349"/>
                  </a:lnTo>
                  <a:lnTo>
                    <a:pt x="701" y="358"/>
                  </a:lnTo>
                  <a:lnTo>
                    <a:pt x="699" y="367"/>
                  </a:lnTo>
                  <a:lnTo>
                    <a:pt x="699" y="376"/>
                  </a:lnTo>
                  <a:lnTo>
                    <a:pt x="698" y="384"/>
                  </a:lnTo>
                  <a:lnTo>
                    <a:pt x="698" y="394"/>
                  </a:lnTo>
                  <a:lnTo>
                    <a:pt x="697" y="402"/>
                  </a:lnTo>
                  <a:lnTo>
                    <a:pt x="695" y="411"/>
                  </a:lnTo>
                  <a:lnTo>
                    <a:pt x="693" y="419"/>
                  </a:lnTo>
                  <a:lnTo>
                    <a:pt x="691" y="428"/>
                  </a:lnTo>
                  <a:lnTo>
                    <a:pt x="690" y="436"/>
                  </a:lnTo>
                  <a:lnTo>
                    <a:pt x="687" y="445"/>
                  </a:lnTo>
                  <a:lnTo>
                    <a:pt x="685" y="453"/>
                  </a:lnTo>
                  <a:lnTo>
                    <a:pt x="682" y="461"/>
                  </a:lnTo>
                  <a:lnTo>
                    <a:pt x="679" y="469"/>
                  </a:lnTo>
                  <a:lnTo>
                    <a:pt x="677" y="477"/>
                  </a:lnTo>
                  <a:lnTo>
                    <a:pt x="673" y="485"/>
                  </a:lnTo>
                  <a:lnTo>
                    <a:pt x="670" y="493"/>
                  </a:lnTo>
                  <a:lnTo>
                    <a:pt x="666" y="501"/>
                  </a:lnTo>
                  <a:lnTo>
                    <a:pt x="662" y="508"/>
                  </a:lnTo>
                  <a:lnTo>
                    <a:pt x="658" y="516"/>
                  </a:lnTo>
                  <a:lnTo>
                    <a:pt x="654" y="524"/>
                  </a:lnTo>
                  <a:lnTo>
                    <a:pt x="650" y="530"/>
                  </a:lnTo>
                  <a:lnTo>
                    <a:pt x="645" y="538"/>
                  </a:lnTo>
                  <a:lnTo>
                    <a:pt x="641" y="545"/>
                  </a:lnTo>
                  <a:lnTo>
                    <a:pt x="636" y="552"/>
                  </a:lnTo>
                  <a:lnTo>
                    <a:pt x="630" y="558"/>
                  </a:lnTo>
                  <a:lnTo>
                    <a:pt x="626" y="565"/>
                  </a:lnTo>
                  <a:lnTo>
                    <a:pt x="621" y="571"/>
                  </a:lnTo>
                  <a:lnTo>
                    <a:pt x="616" y="578"/>
                  </a:lnTo>
                  <a:lnTo>
                    <a:pt x="609" y="585"/>
                  </a:lnTo>
                  <a:lnTo>
                    <a:pt x="604" y="590"/>
                  </a:lnTo>
                  <a:lnTo>
                    <a:pt x="599" y="597"/>
                  </a:lnTo>
                  <a:lnTo>
                    <a:pt x="592" y="602"/>
                  </a:lnTo>
                  <a:lnTo>
                    <a:pt x="585" y="609"/>
                  </a:lnTo>
                  <a:lnTo>
                    <a:pt x="580" y="614"/>
                  </a:lnTo>
                  <a:lnTo>
                    <a:pt x="573" y="619"/>
                  </a:lnTo>
                  <a:lnTo>
                    <a:pt x="567" y="624"/>
                  </a:lnTo>
                  <a:lnTo>
                    <a:pt x="560" y="630"/>
                  </a:lnTo>
                  <a:lnTo>
                    <a:pt x="553" y="634"/>
                  </a:lnTo>
                  <a:lnTo>
                    <a:pt x="547" y="639"/>
                  </a:lnTo>
                  <a:lnTo>
                    <a:pt x="539" y="644"/>
                  </a:lnTo>
                  <a:lnTo>
                    <a:pt x="532" y="648"/>
                  </a:lnTo>
                  <a:lnTo>
                    <a:pt x="524" y="652"/>
                  </a:lnTo>
                  <a:lnTo>
                    <a:pt x="518" y="656"/>
                  </a:lnTo>
                  <a:lnTo>
                    <a:pt x="510" y="660"/>
                  </a:lnTo>
                  <a:lnTo>
                    <a:pt x="502" y="664"/>
                  </a:lnTo>
                  <a:lnTo>
                    <a:pt x="495" y="668"/>
                  </a:lnTo>
                  <a:lnTo>
                    <a:pt x="487" y="671"/>
                  </a:lnTo>
                  <a:lnTo>
                    <a:pt x="479" y="675"/>
                  </a:lnTo>
                  <a:lnTo>
                    <a:pt x="471" y="678"/>
                  </a:lnTo>
                  <a:lnTo>
                    <a:pt x="463" y="680"/>
                  </a:lnTo>
                  <a:lnTo>
                    <a:pt x="454" y="683"/>
                  </a:lnTo>
                  <a:lnTo>
                    <a:pt x="446" y="686"/>
                  </a:lnTo>
                  <a:lnTo>
                    <a:pt x="438" y="688"/>
                  </a:lnTo>
                  <a:lnTo>
                    <a:pt x="430" y="690"/>
                  </a:lnTo>
                  <a:lnTo>
                    <a:pt x="421" y="692"/>
                  </a:lnTo>
                  <a:lnTo>
                    <a:pt x="413" y="693"/>
                  </a:lnTo>
                  <a:lnTo>
                    <a:pt x="403" y="695"/>
                  </a:lnTo>
                  <a:lnTo>
                    <a:pt x="395" y="696"/>
                  </a:lnTo>
                  <a:lnTo>
                    <a:pt x="386" y="697"/>
                  </a:lnTo>
                  <a:lnTo>
                    <a:pt x="377" y="697"/>
                  </a:lnTo>
                  <a:lnTo>
                    <a:pt x="369" y="699"/>
                  </a:lnTo>
                  <a:lnTo>
                    <a:pt x="360" y="699"/>
                  </a:lnTo>
                  <a:lnTo>
                    <a:pt x="350" y="699"/>
                  </a:lnTo>
                  <a:close/>
                  <a:moveTo>
                    <a:pt x="0" y="349"/>
                  </a:moveTo>
                  <a:lnTo>
                    <a:pt x="32" y="349"/>
                  </a:lnTo>
                  <a:lnTo>
                    <a:pt x="32" y="358"/>
                  </a:lnTo>
                  <a:lnTo>
                    <a:pt x="32" y="366"/>
                  </a:lnTo>
                  <a:lnTo>
                    <a:pt x="33" y="374"/>
                  </a:lnTo>
                  <a:lnTo>
                    <a:pt x="33" y="382"/>
                  </a:lnTo>
                  <a:lnTo>
                    <a:pt x="34" y="390"/>
                  </a:lnTo>
                  <a:lnTo>
                    <a:pt x="36" y="398"/>
                  </a:lnTo>
                  <a:lnTo>
                    <a:pt x="37" y="406"/>
                  </a:lnTo>
                  <a:lnTo>
                    <a:pt x="38" y="414"/>
                  </a:lnTo>
                  <a:lnTo>
                    <a:pt x="40" y="421"/>
                  </a:lnTo>
                  <a:lnTo>
                    <a:pt x="41" y="428"/>
                  </a:lnTo>
                  <a:lnTo>
                    <a:pt x="44" y="436"/>
                  </a:lnTo>
                  <a:lnTo>
                    <a:pt x="46" y="444"/>
                  </a:lnTo>
                  <a:lnTo>
                    <a:pt x="48" y="451"/>
                  </a:lnTo>
                  <a:lnTo>
                    <a:pt x="50" y="459"/>
                  </a:lnTo>
                  <a:lnTo>
                    <a:pt x="54" y="465"/>
                  </a:lnTo>
                  <a:lnTo>
                    <a:pt x="57" y="473"/>
                  </a:lnTo>
                  <a:lnTo>
                    <a:pt x="60" y="480"/>
                  </a:lnTo>
                  <a:lnTo>
                    <a:pt x="64" y="487"/>
                  </a:lnTo>
                  <a:lnTo>
                    <a:pt x="66" y="494"/>
                  </a:lnTo>
                  <a:lnTo>
                    <a:pt x="70" y="501"/>
                  </a:lnTo>
                  <a:lnTo>
                    <a:pt x="74" y="508"/>
                  </a:lnTo>
                  <a:lnTo>
                    <a:pt x="78" y="514"/>
                  </a:lnTo>
                  <a:lnTo>
                    <a:pt x="82" y="521"/>
                  </a:lnTo>
                  <a:lnTo>
                    <a:pt x="86" y="528"/>
                  </a:lnTo>
                  <a:lnTo>
                    <a:pt x="90" y="533"/>
                  </a:lnTo>
                  <a:lnTo>
                    <a:pt x="95" y="540"/>
                  </a:lnTo>
                  <a:lnTo>
                    <a:pt x="99" y="546"/>
                  </a:lnTo>
                  <a:lnTo>
                    <a:pt x="105" y="552"/>
                  </a:lnTo>
                  <a:lnTo>
                    <a:pt x="109" y="558"/>
                  </a:lnTo>
                  <a:lnTo>
                    <a:pt x="114" y="563"/>
                  </a:lnTo>
                  <a:lnTo>
                    <a:pt x="119" y="569"/>
                  </a:lnTo>
                  <a:lnTo>
                    <a:pt x="125" y="574"/>
                  </a:lnTo>
                  <a:lnTo>
                    <a:pt x="130" y="579"/>
                  </a:lnTo>
                  <a:lnTo>
                    <a:pt x="137" y="585"/>
                  </a:lnTo>
                  <a:lnTo>
                    <a:pt x="142" y="590"/>
                  </a:lnTo>
                  <a:lnTo>
                    <a:pt x="147" y="595"/>
                  </a:lnTo>
                  <a:lnTo>
                    <a:pt x="154" y="599"/>
                  </a:lnTo>
                  <a:lnTo>
                    <a:pt x="159" y="605"/>
                  </a:lnTo>
                  <a:lnTo>
                    <a:pt x="166" y="609"/>
                  </a:lnTo>
                  <a:lnTo>
                    <a:pt x="172" y="614"/>
                  </a:lnTo>
                  <a:lnTo>
                    <a:pt x="179" y="618"/>
                  </a:lnTo>
                  <a:lnTo>
                    <a:pt x="184" y="622"/>
                  </a:lnTo>
                  <a:lnTo>
                    <a:pt x="191" y="626"/>
                  </a:lnTo>
                  <a:lnTo>
                    <a:pt x="199" y="630"/>
                  </a:lnTo>
                  <a:lnTo>
                    <a:pt x="206" y="632"/>
                  </a:lnTo>
                  <a:lnTo>
                    <a:pt x="212" y="636"/>
                  </a:lnTo>
                  <a:lnTo>
                    <a:pt x="219" y="639"/>
                  </a:lnTo>
                  <a:lnTo>
                    <a:pt x="227" y="643"/>
                  </a:lnTo>
                  <a:lnTo>
                    <a:pt x="234" y="646"/>
                  </a:lnTo>
                  <a:lnTo>
                    <a:pt x="240" y="648"/>
                  </a:lnTo>
                  <a:lnTo>
                    <a:pt x="248" y="651"/>
                  </a:lnTo>
                  <a:lnTo>
                    <a:pt x="256" y="654"/>
                  </a:lnTo>
                  <a:lnTo>
                    <a:pt x="263" y="655"/>
                  </a:lnTo>
                  <a:lnTo>
                    <a:pt x="271" y="658"/>
                  </a:lnTo>
                  <a:lnTo>
                    <a:pt x="279" y="659"/>
                  </a:lnTo>
                  <a:lnTo>
                    <a:pt x="287" y="662"/>
                  </a:lnTo>
                  <a:lnTo>
                    <a:pt x="295" y="663"/>
                  </a:lnTo>
                  <a:lnTo>
                    <a:pt x="301" y="664"/>
                  </a:lnTo>
                  <a:lnTo>
                    <a:pt x="309" y="666"/>
                  </a:lnTo>
                  <a:lnTo>
                    <a:pt x="317" y="666"/>
                  </a:lnTo>
                  <a:lnTo>
                    <a:pt x="326" y="667"/>
                  </a:lnTo>
                  <a:lnTo>
                    <a:pt x="334" y="667"/>
                  </a:lnTo>
                  <a:lnTo>
                    <a:pt x="342" y="668"/>
                  </a:lnTo>
                  <a:lnTo>
                    <a:pt x="350" y="668"/>
                  </a:lnTo>
                  <a:lnTo>
                    <a:pt x="350" y="699"/>
                  </a:lnTo>
                  <a:lnTo>
                    <a:pt x="341" y="699"/>
                  </a:lnTo>
                  <a:lnTo>
                    <a:pt x="333" y="699"/>
                  </a:lnTo>
                  <a:lnTo>
                    <a:pt x="324" y="697"/>
                  </a:lnTo>
                  <a:lnTo>
                    <a:pt x="314" y="697"/>
                  </a:lnTo>
                  <a:lnTo>
                    <a:pt x="305" y="696"/>
                  </a:lnTo>
                  <a:lnTo>
                    <a:pt x="297" y="695"/>
                  </a:lnTo>
                  <a:lnTo>
                    <a:pt x="288" y="693"/>
                  </a:lnTo>
                  <a:lnTo>
                    <a:pt x="280" y="692"/>
                  </a:lnTo>
                  <a:lnTo>
                    <a:pt x="272" y="690"/>
                  </a:lnTo>
                  <a:lnTo>
                    <a:pt x="263" y="688"/>
                  </a:lnTo>
                  <a:lnTo>
                    <a:pt x="255" y="686"/>
                  </a:lnTo>
                  <a:lnTo>
                    <a:pt x="247" y="683"/>
                  </a:lnTo>
                  <a:lnTo>
                    <a:pt x="237" y="680"/>
                  </a:lnTo>
                  <a:lnTo>
                    <a:pt x="230" y="678"/>
                  </a:lnTo>
                  <a:lnTo>
                    <a:pt x="222" y="675"/>
                  </a:lnTo>
                  <a:lnTo>
                    <a:pt x="214" y="671"/>
                  </a:lnTo>
                  <a:lnTo>
                    <a:pt x="207" y="668"/>
                  </a:lnTo>
                  <a:lnTo>
                    <a:pt x="199" y="664"/>
                  </a:lnTo>
                  <a:lnTo>
                    <a:pt x="191" y="660"/>
                  </a:lnTo>
                  <a:lnTo>
                    <a:pt x="183" y="656"/>
                  </a:lnTo>
                  <a:lnTo>
                    <a:pt x="176" y="652"/>
                  </a:lnTo>
                  <a:lnTo>
                    <a:pt x="168" y="648"/>
                  </a:lnTo>
                  <a:lnTo>
                    <a:pt x="162" y="644"/>
                  </a:lnTo>
                  <a:lnTo>
                    <a:pt x="155" y="639"/>
                  </a:lnTo>
                  <a:lnTo>
                    <a:pt x="147" y="634"/>
                  </a:lnTo>
                  <a:lnTo>
                    <a:pt x="141" y="630"/>
                  </a:lnTo>
                  <a:lnTo>
                    <a:pt x="134" y="624"/>
                  </a:lnTo>
                  <a:lnTo>
                    <a:pt x="127" y="619"/>
                  </a:lnTo>
                  <a:lnTo>
                    <a:pt x="121" y="614"/>
                  </a:lnTo>
                  <a:lnTo>
                    <a:pt x="115" y="609"/>
                  </a:lnTo>
                  <a:lnTo>
                    <a:pt x="109" y="602"/>
                  </a:lnTo>
                  <a:lnTo>
                    <a:pt x="103" y="597"/>
                  </a:lnTo>
                  <a:lnTo>
                    <a:pt x="97" y="590"/>
                  </a:lnTo>
                  <a:lnTo>
                    <a:pt x="91" y="585"/>
                  </a:lnTo>
                  <a:lnTo>
                    <a:pt x="86" y="578"/>
                  </a:lnTo>
                  <a:lnTo>
                    <a:pt x="81" y="571"/>
                  </a:lnTo>
                  <a:lnTo>
                    <a:pt x="76" y="565"/>
                  </a:lnTo>
                  <a:lnTo>
                    <a:pt x="70" y="558"/>
                  </a:lnTo>
                  <a:lnTo>
                    <a:pt x="65" y="552"/>
                  </a:lnTo>
                  <a:lnTo>
                    <a:pt x="60" y="545"/>
                  </a:lnTo>
                  <a:lnTo>
                    <a:pt x="56" y="538"/>
                  </a:lnTo>
                  <a:lnTo>
                    <a:pt x="50" y="530"/>
                  </a:lnTo>
                  <a:lnTo>
                    <a:pt x="46" y="524"/>
                  </a:lnTo>
                  <a:lnTo>
                    <a:pt x="42" y="516"/>
                  </a:lnTo>
                  <a:lnTo>
                    <a:pt x="38" y="508"/>
                  </a:lnTo>
                  <a:lnTo>
                    <a:pt x="34" y="501"/>
                  </a:lnTo>
                  <a:lnTo>
                    <a:pt x="32" y="493"/>
                  </a:lnTo>
                  <a:lnTo>
                    <a:pt x="28" y="485"/>
                  </a:lnTo>
                  <a:lnTo>
                    <a:pt x="25" y="477"/>
                  </a:lnTo>
                  <a:lnTo>
                    <a:pt x="21" y="469"/>
                  </a:lnTo>
                  <a:lnTo>
                    <a:pt x="18" y="461"/>
                  </a:lnTo>
                  <a:lnTo>
                    <a:pt x="16" y="453"/>
                  </a:lnTo>
                  <a:lnTo>
                    <a:pt x="13" y="445"/>
                  </a:lnTo>
                  <a:lnTo>
                    <a:pt x="12" y="436"/>
                  </a:lnTo>
                  <a:lnTo>
                    <a:pt x="9" y="428"/>
                  </a:lnTo>
                  <a:lnTo>
                    <a:pt x="8" y="419"/>
                  </a:lnTo>
                  <a:lnTo>
                    <a:pt x="5" y="411"/>
                  </a:lnTo>
                  <a:lnTo>
                    <a:pt x="4" y="402"/>
                  </a:lnTo>
                  <a:lnTo>
                    <a:pt x="3" y="394"/>
                  </a:lnTo>
                  <a:lnTo>
                    <a:pt x="3" y="384"/>
                  </a:lnTo>
                  <a:lnTo>
                    <a:pt x="1" y="376"/>
                  </a:lnTo>
                  <a:lnTo>
                    <a:pt x="1" y="367"/>
                  </a:lnTo>
                  <a:lnTo>
                    <a:pt x="0" y="358"/>
                  </a:lnTo>
                  <a:lnTo>
                    <a:pt x="0" y="349"/>
                  </a:lnTo>
                  <a:close/>
                  <a:moveTo>
                    <a:pt x="350" y="0"/>
                  </a:moveTo>
                  <a:lnTo>
                    <a:pt x="350" y="30"/>
                  </a:lnTo>
                  <a:lnTo>
                    <a:pt x="342" y="30"/>
                  </a:lnTo>
                  <a:lnTo>
                    <a:pt x="334" y="30"/>
                  </a:lnTo>
                  <a:lnTo>
                    <a:pt x="326" y="31"/>
                  </a:lnTo>
                  <a:lnTo>
                    <a:pt x="317" y="31"/>
                  </a:lnTo>
                  <a:lnTo>
                    <a:pt x="309" y="33"/>
                  </a:lnTo>
                  <a:lnTo>
                    <a:pt x="301" y="34"/>
                  </a:lnTo>
                  <a:lnTo>
                    <a:pt x="295" y="35"/>
                  </a:lnTo>
                  <a:lnTo>
                    <a:pt x="287" y="37"/>
                  </a:lnTo>
                  <a:lnTo>
                    <a:pt x="279" y="38"/>
                  </a:lnTo>
                  <a:lnTo>
                    <a:pt x="271" y="41"/>
                  </a:lnTo>
                  <a:lnTo>
                    <a:pt x="263" y="42"/>
                  </a:lnTo>
                  <a:lnTo>
                    <a:pt x="256" y="45"/>
                  </a:lnTo>
                  <a:lnTo>
                    <a:pt x="248" y="47"/>
                  </a:lnTo>
                  <a:lnTo>
                    <a:pt x="240" y="50"/>
                  </a:lnTo>
                  <a:lnTo>
                    <a:pt x="234" y="53"/>
                  </a:lnTo>
                  <a:lnTo>
                    <a:pt x="227" y="55"/>
                  </a:lnTo>
                  <a:lnTo>
                    <a:pt x="219" y="58"/>
                  </a:lnTo>
                  <a:lnTo>
                    <a:pt x="212" y="62"/>
                  </a:lnTo>
                  <a:lnTo>
                    <a:pt x="206" y="65"/>
                  </a:lnTo>
                  <a:lnTo>
                    <a:pt x="199" y="69"/>
                  </a:lnTo>
                  <a:lnTo>
                    <a:pt x="191" y="73"/>
                  </a:lnTo>
                  <a:lnTo>
                    <a:pt x="184" y="77"/>
                  </a:lnTo>
                  <a:lnTo>
                    <a:pt x="179" y="80"/>
                  </a:lnTo>
                  <a:lnTo>
                    <a:pt x="172" y="84"/>
                  </a:lnTo>
                  <a:lnTo>
                    <a:pt x="166" y="88"/>
                  </a:lnTo>
                  <a:lnTo>
                    <a:pt x="159" y="94"/>
                  </a:lnTo>
                  <a:lnTo>
                    <a:pt x="154" y="98"/>
                  </a:lnTo>
                  <a:lnTo>
                    <a:pt x="147" y="103"/>
                  </a:lnTo>
                  <a:lnTo>
                    <a:pt x="142" y="108"/>
                  </a:lnTo>
                  <a:lnTo>
                    <a:pt x="137" y="114"/>
                  </a:lnTo>
                  <a:lnTo>
                    <a:pt x="130" y="119"/>
                  </a:lnTo>
                  <a:lnTo>
                    <a:pt x="125" y="123"/>
                  </a:lnTo>
                  <a:lnTo>
                    <a:pt x="119" y="130"/>
                  </a:lnTo>
                  <a:lnTo>
                    <a:pt x="114" y="135"/>
                  </a:lnTo>
                  <a:lnTo>
                    <a:pt x="109" y="140"/>
                  </a:lnTo>
                  <a:lnTo>
                    <a:pt x="105" y="147"/>
                  </a:lnTo>
                  <a:lnTo>
                    <a:pt x="99" y="152"/>
                  </a:lnTo>
                  <a:lnTo>
                    <a:pt x="95" y="159"/>
                  </a:lnTo>
                  <a:lnTo>
                    <a:pt x="90" y="164"/>
                  </a:lnTo>
                  <a:lnTo>
                    <a:pt x="86" y="171"/>
                  </a:lnTo>
                  <a:lnTo>
                    <a:pt x="82" y="177"/>
                  </a:lnTo>
                  <a:lnTo>
                    <a:pt x="78" y="184"/>
                  </a:lnTo>
                  <a:lnTo>
                    <a:pt x="74" y="191"/>
                  </a:lnTo>
                  <a:lnTo>
                    <a:pt x="70" y="197"/>
                  </a:lnTo>
                  <a:lnTo>
                    <a:pt x="66" y="204"/>
                  </a:lnTo>
                  <a:lnTo>
                    <a:pt x="64" y="211"/>
                  </a:lnTo>
                  <a:lnTo>
                    <a:pt x="60" y="218"/>
                  </a:lnTo>
                  <a:lnTo>
                    <a:pt x="57" y="225"/>
                  </a:lnTo>
                  <a:lnTo>
                    <a:pt x="54" y="232"/>
                  </a:lnTo>
                  <a:lnTo>
                    <a:pt x="50" y="240"/>
                  </a:lnTo>
                  <a:lnTo>
                    <a:pt x="48" y="246"/>
                  </a:lnTo>
                  <a:lnTo>
                    <a:pt x="46" y="254"/>
                  </a:lnTo>
                  <a:lnTo>
                    <a:pt x="44" y="262"/>
                  </a:lnTo>
                  <a:lnTo>
                    <a:pt x="41" y="269"/>
                  </a:lnTo>
                  <a:lnTo>
                    <a:pt x="40" y="277"/>
                  </a:lnTo>
                  <a:lnTo>
                    <a:pt x="38" y="285"/>
                  </a:lnTo>
                  <a:lnTo>
                    <a:pt x="37" y="293"/>
                  </a:lnTo>
                  <a:lnTo>
                    <a:pt x="36" y="301"/>
                  </a:lnTo>
                  <a:lnTo>
                    <a:pt x="34" y="309"/>
                  </a:lnTo>
                  <a:lnTo>
                    <a:pt x="33" y="317"/>
                  </a:lnTo>
                  <a:lnTo>
                    <a:pt x="33" y="325"/>
                  </a:lnTo>
                  <a:lnTo>
                    <a:pt x="32" y="333"/>
                  </a:lnTo>
                  <a:lnTo>
                    <a:pt x="32" y="341"/>
                  </a:lnTo>
                  <a:lnTo>
                    <a:pt x="32" y="349"/>
                  </a:lnTo>
                  <a:lnTo>
                    <a:pt x="0" y="349"/>
                  </a:lnTo>
                  <a:lnTo>
                    <a:pt x="0" y="341"/>
                  </a:lnTo>
                  <a:lnTo>
                    <a:pt x="1" y="331"/>
                  </a:lnTo>
                  <a:lnTo>
                    <a:pt x="1" y="322"/>
                  </a:lnTo>
                  <a:lnTo>
                    <a:pt x="3" y="313"/>
                  </a:lnTo>
                  <a:lnTo>
                    <a:pt x="3" y="305"/>
                  </a:lnTo>
                  <a:lnTo>
                    <a:pt x="4" y="295"/>
                  </a:lnTo>
                  <a:lnTo>
                    <a:pt x="5" y="287"/>
                  </a:lnTo>
                  <a:lnTo>
                    <a:pt x="8" y="278"/>
                  </a:lnTo>
                  <a:lnTo>
                    <a:pt x="9" y="270"/>
                  </a:lnTo>
                  <a:lnTo>
                    <a:pt x="12" y="261"/>
                  </a:lnTo>
                  <a:lnTo>
                    <a:pt x="13" y="253"/>
                  </a:lnTo>
                  <a:lnTo>
                    <a:pt x="16" y="245"/>
                  </a:lnTo>
                  <a:lnTo>
                    <a:pt x="18" y="237"/>
                  </a:lnTo>
                  <a:lnTo>
                    <a:pt x="21" y="229"/>
                  </a:lnTo>
                  <a:lnTo>
                    <a:pt x="25" y="221"/>
                  </a:lnTo>
                  <a:lnTo>
                    <a:pt x="28" y="213"/>
                  </a:lnTo>
                  <a:lnTo>
                    <a:pt x="32" y="205"/>
                  </a:lnTo>
                  <a:lnTo>
                    <a:pt x="34" y="197"/>
                  </a:lnTo>
                  <a:lnTo>
                    <a:pt x="38" y="189"/>
                  </a:lnTo>
                  <a:lnTo>
                    <a:pt x="42" y="183"/>
                  </a:lnTo>
                  <a:lnTo>
                    <a:pt x="46" y="175"/>
                  </a:lnTo>
                  <a:lnTo>
                    <a:pt x="50" y="168"/>
                  </a:lnTo>
                  <a:lnTo>
                    <a:pt x="56" y="160"/>
                  </a:lnTo>
                  <a:lnTo>
                    <a:pt x="60" y="153"/>
                  </a:lnTo>
                  <a:lnTo>
                    <a:pt x="65" y="147"/>
                  </a:lnTo>
                  <a:lnTo>
                    <a:pt x="70" y="140"/>
                  </a:lnTo>
                  <a:lnTo>
                    <a:pt x="76" y="134"/>
                  </a:lnTo>
                  <a:lnTo>
                    <a:pt x="81" y="127"/>
                  </a:lnTo>
                  <a:lnTo>
                    <a:pt x="86" y="120"/>
                  </a:lnTo>
                  <a:lnTo>
                    <a:pt x="91" y="114"/>
                  </a:lnTo>
                  <a:lnTo>
                    <a:pt x="97" y="107"/>
                  </a:lnTo>
                  <a:lnTo>
                    <a:pt x="103" y="102"/>
                  </a:lnTo>
                  <a:lnTo>
                    <a:pt x="109" y="95"/>
                  </a:lnTo>
                  <a:lnTo>
                    <a:pt x="115" y="90"/>
                  </a:lnTo>
                  <a:lnTo>
                    <a:pt x="121" y="84"/>
                  </a:lnTo>
                  <a:lnTo>
                    <a:pt x="127" y="79"/>
                  </a:lnTo>
                  <a:lnTo>
                    <a:pt x="134" y="74"/>
                  </a:lnTo>
                  <a:lnTo>
                    <a:pt x="141" y="69"/>
                  </a:lnTo>
                  <a:lnTo>
                    <a:pt x="147" y="63"/>
                  </a:lnTo>
                  <a:lnTo>
                    <a:pt x="155" y="59"/>
                  </a:lnTo>
                  <a:lnTo>
                    <a:pt x="162" y="54"/>
                  </a:lnTo>
                  <a:lnTo>
                    <a:pt x="168" y="50"/>
                  </a:lnTo>
                  <a:lnTo>
                    <a:pt x="176" y="46"/>
                  </a:lnTo>
                  <a:lnTo>
                    <a:pt x="183" y="41"/>
                  </a:lnTo>
                  <a:lnTo>
                    <a:pt x="191" y="37"/>
                  </a:lnTo>
                  <a:lnTo>
                    <a:pt x="199" y="34"/>
                  </a:lnTo>
                  <a:lnTo>
                    <a:pt x="207" y="30"/>
                  </a:lnTo>
                  <a:lnTo>
                    <a:pt x="214" y="26"/>
                  </a:lnTo>
                  <a:lnTo>
                    <a:pt x="222" y="23"/>
                  </a:lnTo>
                  <a:lnTo>
                    <a:pt x="230" y="21"/>
                  </a:lnTo>
                  <a:lnTo>
                    <a:pt x="237" y="17"/>
                  </a:lnTo>
                  <a:lnTo>
                    <a:pt x="247" y="14"/>
                  </a:lnTo>
                  <a:lnTo>
                    <a:pt x="255" y="13"/>
                  </a:lnTo>
                  <a:lnTo>
                    <a:pt x="263" y="10"/>
                  </a:lnTo>
                  <a:lnTo>
                    <a:pt x="272" y="8"/>
                  </a:lnTo>
                  <a:lnTo>
                    <a:pt x="280" y="6"/>
                  </a:lnTo>
                  <a:lnTo>
                    <a:pt x="288" y="5"/>
                  </a:lnTo>
                  <a:lnTo>
                    <a:pt x="297" y="4"/>
                  </a:lnTo>
                  <a:lnTo>
                    <a:pt x="305" y="2"/>
                  </a:lnTo>
                  <a:lnTo>
                    <a:pt x="314" y="1"/>
                  </a:lnTo>
                  <a:lnTo>
                    <a:pt x="324" y="0"/>
                  </a:lnTo>
                  <a:lnTo>
                    <a:pt x="333" y="0"/>
                  </a:lnTo>
                  <a:lnTo>
                    <a:pt x="341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EBC5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35" name="Freeform 25"/>
            <p:cNvSpPr>
              <a:spLocks noEditPoints="1"/>
            </p:cNvSpPr>
            <p:nvPr/>
          </p:nvSpPr>
          <p:spPr bwMode="auto">
            <a:xfrm>
              <a:off x="1871" y="2012"/>
              <a:ext cx="701" cy="699"/>
            </a:xfrm>
            <a:custGeom>
              <a:avLst/>
              <a:gdLst>
                <a:gd name="T0" fmla="*/ 663 w 701"/>
                <a:gd name="T1" fmla="*/ 293 h 699"/>
                <a:gd name="T2" fmla="*/ 643 w 701"/>
                <a:gd name="T3" fmla="*/ 226 h 699"/>
                <a:gd name="T4" fmla="*/ 610 w 701"/>
                <a:gd name="T5" fmla="*/ 164 h 699"/>
                <a:gd name="T6" fmla="*/ 564 w 701"/>
                <a:gd name="T7" fmla="*/ 114 h 699"/>
                <a:gd name="T8" fmla="*/ 509 w 701"/>
                <a:gd name="T9" fmla="*/ 73 h 699"/>
                <a:gd name="T10" fmla="*/ 444 w 701"/>
                <a:gd name="T11" fmla="*/ 45 h 699"/>
                <a:gd name="T12" fmla="*/ 374 w 701"/>
                <a:gd name="T13" fmla="*/ 32 h 699"/>
                <a:gd name="T14" fmla="*/ 395 w 701"/>
                <a:gd name="T15" fmla="*/ 3 h 699"/>
                <a:gd name="T16" fmla="*/ 471 w 701"/>
                <a:gd name="T17" fmla="*/ 21 h 699"/>
                <a:gd name="T18" fmla="*/ 539 w 701"/>
                <a:gd name="T19" fmla="*/ 54 h 699"/>
                <a:gd name="T20" fmla="*/ 598 w 701"/>
                <a:gd name="T21" fmla="*/ 102 h 699"/>
                <a:gd name="T22" fmla="*/ 645 w 701"/>
                <a:gd name="T23" fmla="*/ 160 h 699"/>
                <a:gd name="T24" fmla="*/ 679 w 701"/>
                <a:gd name="T25" fmla="*/ 229 h 699"/>
                <a:gd name="T26" fmla="*/ 698 w 701"/>
                <a:gd name="T27" fmla="*/ 305 h 699"/>
                <a:gd name="T28" fmla="*/ 366 w 701"/>
                <a:gd name="T29" fmla="*/ 667 h 699"/>
                <a:gd name="T30" fmla="*/ 438 w 701"/>
                <a:gd name="T31" fmla="*/ 657 h 699"/>
                <a:gd name="T32" fmla="*/ 501 w 701"/>
                <a:gd name="T33" fmla="*/ 630 h 699"/>
                <a:gd name="T34" fmla="*/ 559 w 701"/>
                <a:gd name="T35" fmla="*/ 590 h 699"/>
                <a:gd name="T36" fmla="*/ 605 w 701"/>
                <a:gd name="T37" fmla="*/ 540 h 699"/>
                <a:gd name="T38" fmla="*/ 641 w 701"/>
                <a:gd name="T39" fmla="*/ 480 h 699"/>
                <a:gd name="T40" fmla="*/ 662 w 701"/>
                <a:gd name="T41" fmla="*/ 414 h 699"/>
                <a:gd name="T42" fmla="*/ 701 w 701"/>
                <a:gd name="T43" fmla="*/ 350 h 699"/>
                <a:gd name="T44" fmla="*/ 691 w 701"/>
                <a:gd name="T45" fmla="*/ 429 h 699"/>
                <a:gd name="T46" fmla="*/ 666 w 701"/>
                <a:gd name="T47" fmla="*/ 501 h 699"/>
                <a:gd name="T48" fmla="*/ 626 w 701"/>
                <a:gd name="T49" fmla="*/ 565 h 699"/>
                <a:gd name="T50" fmla="*/ 573 w 701"/>
                <a:gd name="T51" fmla="*/ 620 h 699"/>
                <a:gd name="T52" fmla="*/ 509 w 701"/>
                <a:gd name="T53" fmla="*/ 661 h 699"/>
                <a:gd name="T54" fmla="*/ 438 w 701"/>
                <a:gd name="T55" fmla="*/ 689 h 699"/>
                <a:gd name="T56" fmla="*/ 359 w 701"/>
                <a:gd name="T57" fmla="*/ 699 h 699"/>
                <a:gd name="T58" fmla="*/ 36 w 701"/>
                <a:gd name="T59" fmla="*/ 398 h 699"/>
                <a:gd name="T60" fmla="*/ 53 w 701"/>
                <a:gd name="T61" fmla="*/ 467 h 699"/>
                <a:gd name="T62" fmla="*/ 86 w 701"/>
                <a:gd name="T63" fmla="*/ 528 h 699"/>
                <a:gd name="T64" fmla="*/ 130 w 701"/>
                <a:gd name="T65" fmla="*/ 580 h 699"/>
                <a:gd name="T66" fmla="*/ 184 w 701"/>
                <a:gd name="T67" fmla="*/ 622 h 699"/>
                <a:gd name="T68" fmla="*/ 248 w 701"/>
                <a:gd name="T69" fmla="*/ 651 h 699"/>
                <a:gd name="T70" fmla="*/ 317 w 701"/>
                <a:gd name="T71" fmla="*/ 666 h 699"/>
                <a:gd name="T72" fmla="*/ 314 w 701"/>
                <a:gd name="T73" fmla="*/ 698 h 699"/>
                <a:gd name="T74" fmla="*/ 237 w 701"/>
                <a:gd name="T75" fmla="*/ 681 h 699"/>
                <a:gd name="T76" fmla="*/ 168 w 701"/>
                <a:gd name="T77" fmla="*/ 649 h 699"/>
                <a:gd name="T78" fmla="*/ 109 w 701"/>
                <a:gd name="T79" fmla="*/ 602 h 699"/>
                <a:gd name="T80" fmla="*/ 59 w 701"/>
                <a:gd name="T81" fmla="*/ 545 h 699"/>
                <a:gd name="T82" fmla="*/ 24 w 701"/>
                <a:gd name="T83" fmla="*/ 478 h 699"/>
                <a:gd name="T84" fmla="*/ 4 w 701"/>
                <a:gd name="T85" fmla="*/ 403 h 699"/>
                <a:gd name="T86" fmla="*/ 342 w 701"/>
                <a:gd name="T87" fmla="*/ 30 h 699"/>
                <a:gd name="T88" fmla="*/ 271 w 701"/>
                <a:gd name="T89" fmla="*/ 41 h 699"/>
                <a:gd name="T90" fmla="*/ 205 w 701"/>
                <a:gd name="T91" fmla="*/ 66 h 699"/>
                <a:gd name="T92" fmla="*/ 147 w 701"/>
                <a:gd name="T93" fmla="*/ 103 h 699"/>
                <a:gd name="T94" fmla="*/ 99 w 701"/>
                <a:gd name="T95" fmla="*/ 153 h 699"/>
                <a:gd name="T96" fmla="*/ 62 w 701"/>
                <a:gd name="T97" fmla="*/ 211 h 699"/>
                <a:gd name="T98" fmla="*/ 40 w 701"/>
                <a:gd name="T99" fmla="*/ 277 h 699"/>
                <a:gd name="T100" fmla="*/ 32 w 701"/>
                <a:gd name="T101" fmla="*/ 350 h 699"/>
                <a:gd name="T102" fmla="*/ 8 w 701"/>
                <a:gd name="T103" fmla="*/ 279 h 699"/>
                <a:gd name="T104" fmla="*/ 30 w 701"/>
                <a:gd name="T105" fmla="*/ 206 h 699"/>
                <a:gd name="T106" fmla="*/ 70 w 701"/>
                <a:gd name="T107" fmla="*/ 141 h 699"/>
                <a:gd name="T108" fmla="*/ 121 w 701"/>
                <a:gd name="T109" fmla="*/ 85 h 699"/>
                <a:gd name="T110" fmla="*/ 183 w 701"/>
                <a:gd name="T111" fmla="*/ 42 h 699"/>
                <a:gd name="T112" fmla="*/ 255 w 701"/>
                <a:gd name="T113" fmla="*/ 13 h 699"/>
                <a:gd name="T114" fmla="*/ 332 w 701"/>
                <a:gd name="T115" fmla="*/ 0 h 6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1"/>
                <a:gd name="T175" fmla="*/ 0 h 699"/>
                <a:gd name="T176" fmla="*/ 701 w 701"/>
                <a:gd name="T177" fmla="*/ 699 h 6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1" h="699">
                  <a:moveTo>
                    <a:pt x="701" y="350"/>
                  </a:moveTo>
                  <a:lnTo>
                    <a:pt x="669" y="350"/>
                  </a:lnTo>
                  <a:lnTo>
                    <a:pt x="669" y="341"/>
                  </a:lnTo>
                  <a:lnTo>
                    <a:pt x="669" y="333"/>
                  </a:lnTo>
                  <a:lnTo>
                    <a:pt x="667" y="325"/>
                  </a:lnTo>
                  <a:lnTo>
                    <a:pt x="667" y="317"/>
                  </a:lnTo>
                  <a:lnTo>
                    <a:pt x="666" y="309"/>
                  </a:lnTo>
                  <a:lnTo>
                    <a:pt x="665" y="301"/>
                  </a:lnTo>
                  <a:lnTo>
                    <a:pt x="663" y="293"/>
                  </a:lnTo>
                  <a:lnTo>
                    <a:pt x="662" y="285"/>
                  </a:lnTo>
                  <a:lnTo>
                    <a:pt x="661" y="277"/>
                  </a:lnTo>
                  <a:lnTo>
                    <a:pt x="659" y="269"/>
                  </a:lnTo>
                  <a:lnTo>
                    <a:pt x="657" y="263"/>
                  </a:lnTo>
                  <a:lnTo>
                    <a:pt x="654" y="255"/>
                  </a:lnTo>
                  <a:lnTo>
                    <a:pt x="653" y="247"/>
                  </a:lnTo>
                  <a:lnTo>
                    <a:pt x="650" y="240"/>
                  </a:lnTo>
                  <a:lnTo>
                    <a:pt x="647" y="232"/>
                  </a:lnTo>
                  <a:lnTo>
                    <a:pt x="643" y="226"/>
                  </a:lnTo>
                  <a:lnTo>
                    <a:pt x="641" y="219"/>
                  </a:lnTo>
                  <a:lnTo>
                    <a:pt x="638" y="211"/>
                  </a:lnTo>
                  <a:lnTo>
                    <a:pt x="634" y="204"/>
                  </a:lnTo>
                  <a:lnTo>
                    <a:pt x="630" y="198"/>
                  </a:lnTo>
                  <a:lnTo>
                    <a:pt x="626" y="191"/>
                  </a:lnTo>
                  <a:lnTo>
                    <a:pt x="622" y="184"/>
                  </a:lnTo>
                  <a:lnTo>
                    <a:pt x="618" y="178"/>
                  </a:lnTo>
                  <a:lnTo>
                    <a:pt x="614" y="171"/>
                  </a:lnTo>
                  <a:lnTo>
                    <a:pt x="610" y="164"/>
                  </a:lnTo>
                  <a:lnTo>
                    <a:pt x="605" y="159"/>
                  </a:lnTo>
                  <a:lnTo>
                    <a:pt x="601" y="153"/>
                  </a:lnTo>
                  <a:lnTo>
                    <a:pt x="596" y="147"/>
                  </a:lnTo>
                  <a:lnTo>
                    <a:pt x="592" y="141"/>
                  </a:lnTo>
                  <a:lnTo>
                    <a:pt x="586" y="135"/>
                  </a:lnTo>
                  <a:lnTo>
                    <a:pt x="581" y="130"/>
                  </a:lnTo>
                  <a:lnTo>
                    <a:pt x="576" y="125"/>
                  </a:lnTo>
                  <a:lnTo>
                    <a:pt x="570" y="119"/>
                  </a:lnTo>
                  <a:lnTo>
                    <a:pt x="564" y="114"/>
                  </a:lnTo>
                  <a:lnTo>
                    <a:pt x="559" y="109"/>
                  </a:lnTo>
                  <a:lnTo>
                    <a:pt x="553" y="103"/>
                  </a:lnTo>
                  <a:lnTo>
                    <a:pt x="547" y="99"/>
                  </a:lnTo>
                  <a:lnTo>
                    <a:pt x="541" y="94"/>
                  </a:lnTo>
                  <a:lnTo>
                    <a:pt x="535" y="90"/>
                  </a:lnTo>
                  <a:lnTo>
                    <a:pt x="528" y="85"/>
                  </a:lnTo>
                  <a:lnTo>
                    <a:pt x="521" y="81"/>
                  </a:lnTo>
                  <a:lnTo>
                    <a:pt x="516" y="77"/>
                  </a:lnTo>
                  <a:lnTo>
                    <a:pt x="509" y="73"/>
                  </a:lnTo>
                  <a:lnTo>
                    <a:pt x="501" y="69"/>
                  </a:lnTo>
                  <a:lnTo>
                    <a:pt x="495" y="66"/>
                  </a:lnTo>
                  <a:lnTo>
                    <a:pt x="488" y="62"/>
                  </a:lnTo>
                  <a:lnTo>
                    <a:pt x="482" y="60"/>
                  </a:lnTo>
                  <a:lnTo>
                    <a:pt x="474" y="56"/>
                  </a:lnTo>
                  <a:lnTo>
                    <a:pt x="467" y="53"/>
                  </a:lnTo>
                  <a:lnTo>
                    <a:pt x="460" y="50"/>
                  </a:lnTo>
                  <a:lnTo>
                    <a:pt x="452" y="48"/>
                  </a:lnTo>
                  <a:lnTo>
                    <a:pt x="444" y="45"/>
                  </a:lnTo>
                  <a:lnTo>
                    <a:pt x="438" y="42"/>
                  </a:lnTo>
                  <a:lnTo>
                    <a:pt x="430" y="41"/>
                  </a:lnTo>
                  <a:lnTo>
                    <a:pt x="422" y="38"/>
                  </a:lnTo>
                  <a:lnTo>
                    <a:pt x="414" y="37"/>
                  </a:lnTo>
                  <a:lnTo>
                    <a:pt x="407" y="36"/>
                  </a:lnTo>
                  <a:lnTo>
                    <a:pt x="399" y="34"/>
                  </a:lnTo>
                  <a:lnTo>
                    <a:pt x="391" y="33"/>
                  </a:lnTo>
                  <a:lnTo>
                    <a:pt x="383" y="33"/>
                  </a:lnTo>
                  <a:lnTo>
                    <a:pt x="374" y="32"/>
                  </a:lnTo>
                  <a:lnTo>
                    <a:pt x="366" y="32"/>
                  </a:lnTo>
                  <a:lnTo>
                    <a:pt x="358" y="30"/>
                  </a:lnTo>
                  <a:lnTo>
                    <a:pt x="350" y="30"/>
                  </a:lnTo>
                  <a:lnTo>
                    <a:pt x="350" y="0"/>
                  </a:lnTo>
                  <a:lnTo>
                    <a:pt x="359" y="0"/>
                  </a:lnTo>
                  <a:lnTo>
                    <a:pt x="369" y="0"/>
                  </a:lnTo>
                  <a:lnTo>
                    <a:pt x="377" y="0"/>
                  </a:lnTo>
                  <a:lnTo>
                    <a:pt x="386" y="1"/>
                  </a:lnTo>
                  <a:lnTo>
                    <a:pt x="395" y="3"/>
                  </a:lnTo>
                  <a:lnTo>
                    <a:pt x="403" y="4"/>
                  </a:lnTo>
                  <a:lnTo>
                    <a:pt x="413" y="5"/>
                  </a:lnTo>
                  <a:lnTo>
                    <a:pt x="421" y="7"/>
                  </a:lnTo>
                  <a:lnTo>
                    <a:pt x="430" y="8"/>
                  </a:lnTo>
                  <a:lnTo>
                    <a:pt x="438" y="11"/>
                  </a:lnTo>
                  <a:lnTo>
                    <a:pt x="446" y="13"/>
                  </a:lnTo>
                  <a:lnTo>
                    <a:pt x="454" y="16"/>
                  </a:lnTo>
                  <a:lnTo>
                    <a:pt x="463" y="19"/>
                  </a:lnTo>
                  <a:lnTo>
                    <a:pt x="471" y="21"/>
                  </a:lnTo>
                  <a:lnTo>
                    <a:pt x="479" y="24"/>
                  </a:lnTo>
                  <a:lnTo>
                    <a:pt x="487" y="26"/>
                  </a:lnTo>
                  <a:lnTo>
                    <a:pt x="495" y="30"/>
                  </a:lnTo>
                  <a:lnTo>
                    <a:pt x="501" y="34"/>
                  </a:lnTo>
                  <a:lnTo>
                    <a:pt x="509" y="38"/>
                  </a:lnTo>
                  <a:lnTo>
                    <a:pt x="517" y="42"/>
                  </a:lnTo>
                  <a:lnTo>
                    <a:pt x="524" y="46"/>
                  </a:lnTo>
                  <a:lnTo>
                    <a:pt x="532" y="50"/>
                  </a:lnTo>
                  <a:lnTo>
                    <a:pt x="539" y="54"/>
                  </a:lnTo>
                  <a:lnTo>
                    <a:pt x="545" y="60"/>
                  </a:lnTo>
                  <a:lnTo>
                    <a:pt x="553" y="64"/>
                  </a:lnTo>
                  <a:lnTo>
                    <a:pt x="560" y="69"/>
                  </a:lnTo>
                  <a:lnTo>
                    <a:pt x="567" y="74"/>
                  </a:lnTo>
                  <a:lnTo>
                    <a:pt x="573" y="80"/>
                  </a:lnTo>
                  <a:lnTo>
                    <a:pt x="580" y="85"/>
                  </a:lnTo>
                  <a:lnTo>
                    <a:pt x="585" y="90"/>
                  </a:lnTo>
                  <a:lnTo>
                    <a:pt x="592" y="97"/>
                  </a:lnTo>
                  <a:lnTo>
                    <a:pt x="598" y="102"/>
                  </a:lnTo>
                  <a:lnTo>
                    <a:pt x="604" y="109"/>
                  </a:lnTo>
                  <a:lnTo>
                    <a:pt x="609" y="114"/>
                  </a:lnTo>
                  <a:lnTo>
                    <a:pt x="614" y="121"/>
                  </a:lnTo>
                  <a:lnTo>
                    <a:pt x="621" y="127"/>
                  </a:lnTo>
                  <a:lnTo>
                    <a:pt x="626" y="134"/>
                  </a:lnTo>
                  <a:lnTo>
                    <a:pt x="630" y="141"/>
                  </a:lnTo>
                  <a:lnTo>
                    <a:pt x="636" y="147"/>
                  </a:lnTo>
                  <a:lnTo>
                    <a:pt x="641" y="154"/>
                  </a:lnTo>
                  <a:lnTo>
                    <a:pt x="645" y="160"/>
                  </a:lnTo>
                  <a:lnTo>
                    <a:pt x="650" y="168"/>
                  </a:lnTo>
                  <a:lnTo>
                    <a:pt x="654" y="175"/>
                  </a:lnTo>
                  <a:lnTo>
                    <a:pt x="658" y="183"/>
                  </a:lnTo>
                  <a:lnTo>
                    <a:pt x="662" y="190"/>
                  </a:lnTo>
                  <a:lnTo>
                    <a:pt x="666" y="198"/>
                  </a:lnTo>
                  <a:lnTo>
                    <a:pt x="669" y="206"/>
                  </a:lnTo>
                  <a:lnTo>
                    <a:pt x="673" y="214"/>
                  </a:lnTo>
                  <a:lnTo>
                    <a:pt x="675" y="222"/>
                  </a:lnTo>
                  <a:lnTo>
                    <a:pt x="679" y="229"/>
                  </a:lnTo>
                  <a:lnTo>
                    <a:pt x="682" y="237"/>
                  </a:lnTo>
                  <a:lnTo>
                    <a:pt x="685" y="245"/>
                  </a:lnTo>
                  <a:lnTo>
                    <a:pt x="687" y="253"/>
                  </a:lnTo>
                  <a:lnTo>
                    <a:pt x="689" y="263"/>
                  </a:lnTo>
                  <a:lnTo>
                    <a:pt x="691" y="271"/>
                  </a:lnTo>
                  <a:lnTo>
                    <a:pt x="693" y="279"/>
                  </a:lnTo>
                  <a:lnTo>
                    <a:pt x="695" y="288"/>
                  </a:lnTo>
                  <a:lnTo>
                    <a:pt x="697" y="296"/>
                  </a:lnTo>
                  <a:lnTo>
                    <a:pt x="698" y="305"/>
                  </a:lnTo>
                  <a:lnTo>
                    <a:pt x="698" y="314"/>
                  </a:lnTo>
                  <a:lnTo>
                    <a:pt x="699" y="322"/>
                  </a:lnTo>
                  <a:lnTo>
                    <a:pt x="699" y="332"/>
                  </a:lnTo>
                  <a:lnTo>
                    <a:pt x="701" y="341"/>
                  </a:lnTo>
                  <a:lnTo>
                    <a:pt x="701" y="350"/>
                  </a:lnTo>
                  <a:close/>
                  <a:moveTo>
                    <a:pt x="350" y="699"/>
                  </a:moveTo>
                  <a:lnTo>
                    <a:pt x="350" y="669"/>
                  </a:lnTo>
                  <a:lnTo>
                    <a:pt x="358" y="669"/>
                  </a:lnTo>
                  <a:lnTo>
                    <a:pt x="366" y="667"/>
                  </a:lnTo>
                  <a:lnTo>
                    <a:pt x="374" y="667"/>
                  </a:lnTo>
                  <a:lnTo>
                    <a:pt x="383" y="666"/>
                  </a:lnTo>
                  <a:lnTo>
                    <a:pt x="391" y="666"/>
                  </a:lnTo>
                  <a:lnTo>
                    <a:pt x="399" y="665"/>
                  </a:lnTo>
                  <a:lnTo>
                    <a:pt x="407" y="663"/>
                  </a:lnTo>
                  <a:lnTo>
                    <a:pt x="414" y="662"/>
                  </a:lnTo>
                  <a:lnTo>
                    <a:pt x="422" y="661"/>
                  </a:lnTo>
                  <a:lnTo>
                    <a:pt x="430" y="658"/>
                  </a:lnTo>
                  <a:lnTo>
                    <a:pt x="438" y="657"/>
                  </a:lnTo>
                  <a:lnTo>
                    <a:pt x="444" y="654"/>
                  </a:lnTo>
                  <a:lnTo>
                    <a:pt x="452" y="651"/>
                  </a:lnTo>
                  <a:lnTo>
                    <a:pt x="460" y="649"/>
                  </a:lnTo>
                  <a:lnTo>
                    <a:pt x="467" y="646"/>
                  </a:lnTo>
                  <a:lnTo>
                    <a:pt x="474" y="643"/>
                  </a:lnTo>
                  <a:lnTo>
                    <a:pt x="482" y="639"/>
                  </a:lnTo>
                  <a:lnTo>
                    <a:pt x="488" y="637"/>
                  </a:lnTo>
                  <a:lnTo>
                    <a:pt x="495" y="633"/>
                  </a:lnTo>
                  <a:lnTo>
                    <a:pt x="501" y="630"/>
                  </a:lnTo>
                  <a:lnTo>
                    <a:pt x="509" y="626"/>
                  </a:lnTo>
                  <a:lnTo>
                    <a:pt x="516" y="622"/>
                  </a:lnTo>
                  <a:lnTo>
                    <a:pt x="521" y="618"/>
                  </a:lnTo>
                  <a:lnTo>
                    <a:pt x="528" y="614"/>
                  </a:lnTo>
                  <a:lnTo>
                    <a:pt x="535" y="609"/>
                  </a:lnTo>
                  <a:lnTo>
                    <a:pt x="541" y="605"/>
                  </a:lnTo>
                  <a:lnTo>
                    <a:pt x="547" y="600"/>
                  </a:lnTo>
                  <a:lnTo>
                    <a:pt x="553" y="596"/>
                  </a:lnTo>
                  <a:lnTo>
                    <a:pt x="559" y="590"/>
                  </a:lnTo>
                  <a:lnTo>
                    <a:pt x="564" y="585"/>
                  </a:lnTo>
                  <a:lnTo>
                    <a:pt x="570" y="580"/>
                  </a:lnTo>
                  <a:lnTo>
                    <a:pt x="576" y="574"/>
                  </a:lnTo>
                  <a:lnTo>
                    <a:pt x="581" y="569"/>
                  </a:lnTo>
                  <a:lnTo>
                    <a:pt x="586" y="564"/>
                  </a:lnTo>
                  <a:lnTo>
                    <a:pt x="592" y="559"/>
                  </a:lnTo>
                  <a:lnTo>
                    <a:pt x="596" y="552"/>
                  </a:lnTo>
                  <a:lnTo>
                    <a:pt x="601" y="547"/>
                  </a:lnTo>
                  <a:lnTo>
                    <a:pt x="605" y="540"/>
                  </a:lnTo>
                  <a:lnTo>
                    <a:pt x="610" y="535"/>
                  </a:lnTo>
                  <a:lnTo>
                    <a:pt x="614" y="528"/>
                  </a:lnTo>
                  <a:lnTo>
                    <a:pt x="618" y="521"/>
                  </a:lnTo>
                  <a:lnTo>
                    <a:pt x="622" y="515"/>
                  </a:lnTo>
                  <a:lnTo>
                    <a:pt x="626" y="508"/>
                  </a:lnTo>
                  <a:lnTo>
                    <a:pt x="630" y="501"/>
                  </a:lnTo>
                  <a:lnTo>
                    <a:pt x="634" y="495"/>
                  </a:lnTo>
                  <a:lnTo>
                    <a:pt x="638" y="488"/>
                  </a:lnTo>
                  <a:lnTo>
                    <a:pt x="641" y="480"/>
                  </a:lnTo>
                  <a:lnTo>
                    <a:pt x="643" y="474"/>
                  </a:lnTo>
                  <a:lnTo>
                    <a:pt x="647" y="467"/>
                  </a:lnTo>
                  <a:lnTo>
                    <a:pt x="650" y="459"/>
                  </a:lnTo>
                  <a:lnTo>
                    <a:pt x="653" y="452"/>
                  </a:lnTo>
                  <a:lnTo>
                    <a:pt x="654" y="444"/>
                  </a:lnTo>
                  <a:lnTo>
                    <a:pt x="657" y="436"/>
                  </a:lnTo>
                  <a:lnTo>
                    <a:pt x="659" y="430"/>
                  </a:lnTo>
                  <a:lnTo>
                    <a:pt x="661" y="422"/>
                  </a:lnTo>
                  <a:lnTo>
                    <a:pt x="662" y="414"/>
                  </a:lnTo>
                  <a:lnTo>
                    <a:pt x="663" y="406"/>
                  </a:lnTo>
                  <a:lnTo>
                    <a:pt x="665" y="398"/>
                  </a:lnTo>
                  <a:lnTo>
                    <a:pt x="666" y="390"/>
                  </a:lnTo>
                  <a:lnTo>
                    <a:pt x="667" y="382"/>
                  </a:lnTo>
                  <a:lnTo>
                    <a:pt x="667" y="374"/>
                  </a:lnTo>
                  <a:lnTo>
                    <a:pt x="669" y="366"/>
                  </a:lnTo>
                  <a:lnTo>
                    <a:pt x="669" y="358"/>
                  </a:lnTo>
                  <a:lnTo>
                    <a:pt x="669" y="350"/>
                  </a:lnTo>
                  <a:lnTo>
                    <a:pt x="701" y="350"/>
                  </a:lnTo>
                  <a:lnTo>
                    <a:pt x="701" y="358"/>
                  </a:lnTo>
                  <a:lnTo>
                    <a:pt x="699" y="367"/>
                  </a:lnTo>
                  <a:lnTo>
                    <a:pt x="699" y="377"/>
                  </a:lnTo>
                  <a:lnTo>
                    <a:pt x="698" y="385"/>
                  </a:lnTo>
                  <a:lnTo>
                    <a:pt x="698" y="394"/>
                  </a:lnTo>
                  <a:lnTo>
                    <a:pt x="697" y="403"/>
                  </a:lnTo>
                  <a:lnTo>
                    <a:pt x="695" y="411"/>
                  </a:lnTo>
                  <a:lnTo>
                    <a:pt x="693" y="421"/>
                  </a:lnTo>
                  <a:lnTo>
                    <a:pt x="691" y="429"/>
                  </a:lnTo>
                  <a:lnTo>
                    <a:pt x="689" y="436"/>
                  </a:lnTo>
                  <a:lnTo>
                    <a:pt x="687" y="446"/>
                  </a:lnTo>
                  <a:lnTo>
                    <a:pt x="685" y="454"/>
                  </a:lnTo>
                  <a:lnTo>
                    <a:pt x="682" y="462"/>
                  </a:lnTo>
                  <a:lnTo>
                    <a:pt x="679" y="470"/>
                  </a:lnTo>
                  <a:lnTo>
                    <a:pt x="675" y="478"/>
                  </a:lnTo>
                  <a:lnTo>
                    <a:pt x="673" y="486"/>
                  </a:lnTo>
                  <a:lnTo>
                    <a:pt x="669" y="494"/>
                  </a:lnTo>
                  <a:lnTo>
                    <a:pt x="666" y="501"/>
                  </a:lnTo>
                  <a:lnTo>
                    <a:pt x="662" y="509"/>
                  </a:lnTo>
                  <a:lnTo>
                    <a:pt x="658" y="516"/>
                  </a:lnTo>
                  <a:lnTo>
                    <a:pt x="654" y="524"/>
                  </a:lnTo>
                  <a:lnTo>
                    <a:pt x="650" y="531"/>
                  </a:lnTo>
                  <a:lnTo>
                    <a:pt x="645" y="539"/>
                  </a:lnTo>
                  <a:lnTo>
                    <a:pt x="641" y="545"/>
                  </a:lnTo>
                  <a:lnTo>
                    <a:pt x="636" y="552"/>
                  </a:lnTo>
                  <a:lnTo>
                    <a:pt x="630" y="559"/>
                  </a:lnTo>
                  <a:lnTo>
                    <a:pt x="626" y="565"/>
                  </a:lnTo>
                  <a:lnTo>
                    <a:pt x="621" y="572"/>
                  </a:lnTo>
                  <a:lnTo>
                    <a:pt x="614" y="578"/>
                  </a:lnTo>
                  <a:lnTo>
                    <a:pt x="609" y="585"/>
                  </a:lnTo>
                  <a:lnTo>
                    <a:pt x="604" y="590"/>
                  </a:lnTo>
                  <a:lnTo>
                    <a:pt x="598" y="597"/>
                  </a:lnTo>
                  <a:lnTo>
                    <a:pt x="592" y="602"/>
                  </a:lnTo>
                  <a:lnTo>
                    <a:pt x="585" y="609"/>
                  </a:lnTo>
                  <a:lnTo>
                    <a:pt x="580" y="614"/>
                  </a:lnTo>
                  <a:lnTo>
                    <a:pt x="573" y="620"/>
                  </a:lnTo>
                  <a:lnTo>
                    <a:pt x="567" y="625"/>
                  </a:lnTo>
                  <a:lnTo>
                    <a:pt x="560" y="630"/>
                  </a:lnTo>
                  <a:lnTo>
                    <a:pt x="553" y="635"/>
                  </a:lnTo>
                  <a:lnTo>
                    <a:pt x="545" y="639"/>
                  </a:lnTo>
                  <a:lnTo>
                    <a:pt x="539" y="645"/>
                  </a:lnTo>
                  <a:lnTo>
                    <a:pt x="532" y="649"/>
                  </a:lnTo>
                  <a:lnTo>
                    <a:pt x="524" y="653"/>
                  </a:lnTo>
                  <a:lnTo>
                    <a:pt x="517" y="657"/>
                  </a:lnTo>
                  <a:lnTo>
                    <a:pt x="509" y="661"/>
                  </a:lnTo>
                  <a:lnTo>
                    <a:pt x="501" y="665"/>
                  </a:lnTo>
                  <a:lnTo>
                    <a:pt x="495" y="669"/>
                  </a:lnTo>
                  <a:lnTo>
                    <a:pt x="487" y="673"/>
                  </a:lnTo>
                  <a:lnTo>
                    <a:pt x="479" y="675"/>
                  </a:lnTo>
                  <a:lnTo>
                    <a:pt x="471" y="678"/>
                  </a:lnTo>
                  <a:lnTo>
                    <a:pt x="463" y="681"/>
                  </a:lnTo>
                  <a:lnTo>
                    <a:pt x="454" y="683"/>
                  </a:lnTo>
                  <a:lnTo>
                    <a:pt x="446" y="686"/>
                  </a:lnTo>
                  <a:lnTo>
                    <a:pt x="438" y="689"/>
                  </a:lnTo>
                  <a:lnTo>
                    <a:pt x="430" y="691"/>
                  </a:lnTo>
                  <a:lnTo>
                    <a:pt x="421" y="693"/>
                  </a:lnTo>
                  <a:lnTo>
                    <a:pt x="413" y="694"/>
                  </a:lnTo>
                  <a:lnTo>
                    <a:pt x="403" y="695"/>
                  </a:lnTo>
                  <a:lnTo>
                    <a:pt x="395" y="697"/>
                  </a:lnTo>
                  <a:lnTo>
                    <a:pt x="386" y="698"/>
                  </a:lnTo>
                  <a:lnTo>
                    <a:pt x="377" y="699"/>
                  </a:lnTo>
                  <a:lnTo>
                    <a:pt x="369" y="699"/>
                  </a:lnTo>
                  <a:lnTo>
                    <a:pt x="359" y="699"/>
                  </a:lnTo>
                  <a:lnTo>
                    <a:pt x="350" y="699"/>
                  </a:lnTo>
                  <a:close/>
                  <a:moveTo>
                    <a:pt x="0" y="350"/>
                  </a:moveTo>
                  <a:lnTo>
                    <a:pt x="32" y="350"/>
                  </a:lnTo>
                  <a:lnTo>
                    <a:pt x="32" y="358"/>
                  </a:lnTo>
                  <a:lnTo>
                    <a:pt x="32" y="366"/>
                  </a:lnTo>
                  <a:lnTo>
                    <a:pt x="32" y="374"/>
                  </a:lnTo>
                  <a:lnTo>
                    <a:pt x="33" y="382"/>
                  </a:lnTo>
                  <a:lnTo>
                    <a:pt x="34" y="390"/>
                  </a:lnTo>
                  <a:lnTo>
                    <a:pt x="36" y="398"/>
                  </a:lnTo>
                  <a:lnTo>
                    <a:pt x="37" y="406"/>
                  </a:lnTo>
                  <a:lnTo>
                    <a:pt x="38" y="414"/>
                  </a:lnTo>
                  <a:lnTo>
                    <a:pt x="40" y="422"/>
                  </a:lnTo>
                  <a:lnTo>
                    <a:pt x="41" y="430"/>
                  </a:lnTo>
                  <a:lnTo>
                    <a:pt x="44" y="436"/>
                  </a:lnTo>
                  <a:lnTo>
                    <a:pt x="46" y="444"/>
                  </a:lnTo>
                  <a:lnTo>
                    <a:pt x="48" y="452"/>
                  </a:lnTo>
                  <a:lnTo>
                    <a:pt x="50" y="459"/>
                  </a:lnTo>
                  <a:lnTo>
                    <a:pt x="53" y="467"/>
                  </a:lnTo>
                  <a:lnTo>
                    <a:pt x="57" y="474"/>
                  </a:lnTo>
                  <a:lnTo>
                    <a:pt x="59" y="480"/>
                  </a:lnTo>
                  <a:lnTo>
                    <a:pt x="62" y="488"/>
                  </a:lnTo>
                  <a:lnTo>
                    <a:pt x="66" y="495"/>
                  </a:lnTo>
                  <a:lnTo>
                    <a:pt x="70" y="501"/>
                  </a:lnTo>
                  <a:lnTo>
                    <a:pt x="74" y="508"/>
                  </a:lnTo>
                  <a:lnTo>
                    <a:pt x="78" y="515"/>
                  </a:lnTo>
                  <a:lnTo>
                    <a:pt x="82" y="521"/>
                  </a:lnTo>
                  <a:lnTo>
                    <a:pt x="86" y="528"/>
                  </a:lnTo>
                  <a:lnTo>
                    <a:pt x="90" y="535"/>
                  </a:lnTo>
                  <a:lnTo>
                    <a:pt x="95" y="540"/>
                  </a:lnTo>
                  <a:lnTo>
                    <a:pt x="99" y="547"/>
                  </a:lnTo>
                  <a:lnTo>
                    <a:pt x="105" y="552"/>
                  </a:lnTo>
                  <a:lnTo>
                    <a:pt x="109" y="559"/>
                  </a:lnTo>
                  <a:lnTo>
                    <a:pt x="114" y="564"/>
                  </a:lnTo>
                  <a:lnTo>
                    <a:pt x="119" y="569"/>
                  </a:lnTo>
                  <a:lnTo>
                    <a:pt x="125" y="574"/>
                  </a:lnTo>
                  <a:lnTo>
                    <a:pt x="130" y="580"/>
                  </a:lnTo>
                  <a:lnTo>
                    <a:pt x="135" y="585"/>
                  </a:lnTo>
                  <a:lnTo>
                    <a:pt x="142" y="590"/>
                  </a:lnTo>
                  <a:lnTo>
                    <a:pt x="147" y="596"/>
                  </a:lnTo>
                  <a:lnTo>
                    <a:pt x="154" y="600"/>
                  </a:lnTo>
                  <a:lnTo>
                    <a:pt x="159" y="605"/>
                  </a:lnTo>
                  <a:lnTo>
                    <a:pt x="166" y="609"/>
                  </a:lnTo>
                  <a:lnTo>
                    <a:pt x="172" y="614"/>
                  </a:lnTo>
                  <a:lnTo>
                    <a:pt x="179" y="618"/>
                  </a:lnTo>
                  <a:lnTo>
                    <a:pt x="184" y="622"/>
                  </a:lnTo>
                  <a:lnTo>
                    <a:pt x="191" y="626"/>
                  </a:lnTo>
                  <a:lnTo>
                    <a:pt x="199" y="630"/>
                  </a:lnTo>
                  <a:lnTo>
                    <a:pt x="205" y="633"/>
                  </a:lnTo>
                  <a:lnTo>
                    <a:pt x="212" y="637"/>
                  </a:lnTo>
                  <a:lnTo>
                    <a:pt x="219" y="639"/>
                  </a:lnTo>
                  <a:lnTo>
                    <a:pt x="225" y="643"/>
                  </a:lnTo>
                  <a:lnTo>
                    <a:pt x="233" y="646"/>
                  </a:lnTo>
                  <a:lnTo>
                    <a:pt x="240" y="649"/>
                  </a:lnTo>
                  <a:lnTo>
                    <a:pt x="248" y="651"/>
                  </a:lnTo>
                  <a:lnTo>
                    <a:pt x="256" y="654"/>
                  </a:lnTo>
                  <a:lnTo>
                    <a:pt x="263" y="657"/>
                  </a:lnTo>
                  <a:lnTo>
                    <a:pt x="271" y="658"/>
                  </a:lnTo>
                  <a:lnTo>
                    <a:pt x="278" y="661"/>
                  </a:lnTo>
                  <a:lnTo>
                    <a:pt x="286" y="662"/>
                  </a:lnTo>
                  <a:lnTo>
                    <a:pt x="293" y="663"/>
                  </a:lnTo>
                  <a:lnTo>
                    <a:pt x="301" y="665"/>
                  </a:lnTo>
                  <a:lnTo>
                    <a:pt x="309" y="666"/>
                  </a:lnTo>
                  <a:lnTo>
                    <a:pt x="317" y="666"/>
                  </a:lnTo>
                  <a:lnTo>
                    <a:pt x="325" y="667"/>
                  </a:lnTo>
                  <a:lnTo>
                    <a:pt x="334" y="667"/>
                  </a:lnTo>
                  <a:lnTo>
                    <a:pt x="342" y="669"/>
                  </a:lnTo>
                  <a:lnTo>
                    <a:pt x="350" y="669"/>
                  </a:lnTo>
                  <a:lnTo>
                    <a:pt x="350" y="699"/>
                  </a:lnTo>
                  <a:lnTo>
                    <a:pt x="341" y="699"/>
                  </a:lnTo>
                  <a:lnTo>
                    <a:pt x="332" y="699"/>
                  </a:lnTo>
                  <a:lnTo>
                    <a:pt x="324" y="699"/>
                  </a:lnTo>
                  <a:lnTo>
                    <a:pt x="314" y="698"/>
                  </a:lnTo>
                  <a:lnTo>
                    <a:pt x="305" y="697"/>
                  </a:lnTo>
                  <a:lnTo>
                    <a:pt x="297" y="695"/>
                  </a:lnTo>
                  <a:lnTo>
                    <a:pt x="288" y="694"/>
                  </a:lnTo>
                  <a:lnTo>
                    <a:pt x="280" y="693"/>
                  </a:lnTo>
                  <a:lnTo>
                    <a:pt x="271" y="691"/>
                  </a:lnTo>
                  <a:lnTo>
                    <a:pt x="263" y="689"/>
                  </a:lnTo>
                  <a:lnTo>
                    <a:pt x="255" y="686"/>
                  </a:lnTo>
                  <a:lnTo>
                    <a:pt x="247" y="683"/>
                  </a:lnTo>
                  <a:lnTo>
                    <a:pt x="237" y="681"/>
                  </a:lnTo>
                  <a:lnTo>
                    <a:pt x="229" y="678"/>
                  </a:lnTo>
                  <a:lnTo>
                    <a:pt x="221" y="675"/>
                  </a:lnTo>
                  <a:lnTo>
                    <a:pt x="213" y="673"/>
                  </a:lnTo>
                  <a:lnTo>
                    <a:pt x="205" y="669"/>
                  </a:lnTo>
                  <a:lnTo>
                    <a:pt x="199" y="665"/>
                  </a:lnTo>
                  <a:lnTo>
                    <a:pt x="191" y="661"/>
                  </a:lnTo>
                  <a:lnTo>
                    <a:pt x="183" y="657"/>
                  </a:lnTo>
                  <a:lnTo>
                    <a:pt x="176" y="653"/>
                  </a:lnTo>
                  <a:lnTo>
                    <a:pt x="168" y="649"/>
                  </a:lnTo>
                  <a:lnTo>
                    <a:pt x="162" y="645"/>
                  </a:lnTo>
                  <a:lnTo>
                    <a:pt x="155" y="639"/>
                  </a:lnTo>
                  <a:lnTo>
                    <a:pt x="147" y="635"/>
                  </a:lnTo>
                  <a:lnTo>
                    <a:pt x="140" y="630"/>
                  </a:lnTo>
                  <a:lnTo>
                    <a:pt x="134" y="625"/>
                  </a:lnTo>
                  <a:lnTo>
                    <a:pt x="127" y="620"/>
                  </a:lnTo>
                  <a:lnTo>
                    <a:pt x="121" y="614"/>
                  </a:lnTo>
                  <a:lnTo>
                    <a:pt x="115" y="609"/>
                  </a:lnTo>
                  <a:lnTo>
                    <a:pt x="109" y="602"/>
                  </a:lnTo>
                  <a:lnTo>
                    <a:pt x="102" y="597"/>
                  </a:lnTo>
                  <a:lnTo>
                    <a:pt x="97" y="590"/>
                  </a:lnTo>
                  <a:lnTo>
                    <a:pt x="91" y="585"/>
                  </a:lnTo>
                  <a:lnTo>
                    <a:pt x="86" y="578"/>
                  </a:lnTo>
                  <a:lnTo>
                    <a:pt x="79" y="572"/>
                  </a:lnTo>
                  <a:lnTo>
                    <a:pt x="74" y="565"/>
                  </a:lnTo>
                  <a:lnTo>
                    <a:pt x="70" y="559"/>
                  </a:lnTo>
                  <a:lnTo>
                    <a:pt x="65" y="552"/>
                  </a:lnTo>
                  <a:lnTo>
                    <a:pt x="59" y="545"/>
                  </a:lnTo>
                  <a:lnTo>
                    <a:pt x="56" y="539"/>
                  </a:lnTo>
                  <a:lnTo>
                    <a:pt x="50" y="531"/>
                  </a:lnTo>
                  <a:lnTo>
                    <a:pt x="46" y="524"/>
                  </a:lnTo>
                  <a:lnTo>
                    <a:pt x="42" y="516"/>
                  </a:lnTo>
                  <a:lnTo>
                    <a:pt x="38" y="509"/>
                  </a:lnTo>
                  <a:lnTo>
                    <a:pt x="34" y="501"/>
                  </a:lnTo>
                  <a:lnTo>
                    <a:pt x="30" y="494"/>
                  </a:lnTo>
                  <a:lnTo>
                    <a:pt x="28" y="486"/>
                  </a:lnTo>
                  <a:lnTo>
                    <a:pt x="24" y="478"/>
                  </a:lnTo>
                  <a:lnTo>
                    <a:pt x="21" y="470"/>
                  </a:lnTo>
                  <a:lnTo>
                    <a:pt x="18" y="462"/>
                  </a:lnTo>
                  <a:lnTo>
                    <a:pt x="16" y="454"/>
                  </a:lnTo>
                  <a:lnTo>
                    <a:pt x="13" y="446"/>
                  </a:lnTo>
                  <a:lnTo>
                    <a:pt x="12" y="436"/>
                  </a:lnTo>
                  <a:lnTo>
                    <a:pt x="9" y="429"/>
                  </a:lnTo>
                  <a:lnTo>
                    <a:pt x="8" y="421"/>
                  </a:lnTo>
                  <a:lnTo>
                    <a:pt x="5" y="411"/>
                  </a:lnTo>
                  <a:lnTo>
                    <a:pt x="4" y="403"/>
                  </a:lnTo>
                  <a:lnTo>
                    <a:pt x="2" y="394"/>
                  </a:lnTo>
                  <a:lnTo>
                    <a:pt x="2" y="385"/>
                  </a:lnTo>
                  <a:lnTo>
                    <a:pt x="1" y="377"/>
                  </a:lnTo>
                  <a:lnTo>
                    <a:pt x="1" y="367"/>
                  </a:lnTo>
                  <a:lnTo>
                    <a:pt x="0" y="358"/>
                  </a:lnTo>
                  <a:lnTo>
                    <a:pt x="0" y="350"/>
                  </a:lnTo>
                  <a:close/>
                  <a:moveTo>
                    <a:pt x="350" y="0"/>
                  </a:moveTo>
                  <a:lnTo>
                    <a:pt x="350" y="30"/>
                  </a:lnTo>
                  <a:lnTo>
                    <a:pt x="342" y="30"/>
                  </a:lnTo>
                  <a:lnTo>
                    <a:pt x="334" y="32"/>
                  </a:lnTo>
                  <a:lnTo>
                    <a:pt x="325" y="32"/>
                  </a:lnTo>
                  <a:lnTo>
                    <a:pt x="317" y="33"/>
                  </a:lnTo>
                  <a:lnTo>
                    <a:pt x="309" y="33"/>
                  </a:lnTo>
                  <a:lnTo>
                    <a:pt x="301" y="34"/>
                  </a:lnTo>
                  <a:lnTo>
                    <a:pt x="293" y="36"/>
                  </a:lnTo>
                  <a:lnTo>
                    <a:pt x="286" y="37"/>
                  </a:lnTo>
                  <a:lnTo>
                    <a:pt x="278" y="38"/>
                  </a:lnTo>
                  <a:lnTo>
                    <a:pt x="271" y="41"/>
                  </a:lnTo>
                  <a:lnTo>
                    <a:pt x="263" y="42"/>
                  </a:lnTo>
                  <a:lnTo>
                    <a:pt x="256" y="45"/>
                  </a:lnTo>
                  <a:lnTo>
                    <a:pt x="248" y="48"/>
                  </a:lnTo>
                  <a:lnTo>
                    <a:pt x="240" y="50"/>
                  </a:lnTo>
                  <a:lnTo>
                    <a:pt x="233" y="53"/>
                  </a:lnTo>
                  <a:lnTo>
                    <a:pt x="225" y="56"/>
                  </a:lnTo>
                  <a:lnTo>
                    <a:pt x="219" y="60"/>
                  </a:lnTo>
                  <a:lnTo>
                    <a:pt x="212" y="62"/>
                  </a:lnTo>
                  <a:lnTo>
                    <a:pt x="205" y="66"/>
                  </a:lnTo>
                  <a:lnTo>
                    <a:pt x="199" y="69"/>
                  </a:lnTo>
                  <a:lnTo>
                    <a:pt x="191" y="73"/>
                  </a:lnTo>
                  <a:lnTo>
                    <a:pt x="184" y="77"/>
                  </a:lnTo>
                  <a:lnTo>
                    <a:pt x="179" y="81"/>
                  </a:lnTo>
                  <a:lnTo>
                    <a:pt x="172" y="85"/>
                  </a:lnTo>
                  <a:lnTo>
                    <a:pt x="166" y="90"/>
                  </a:lnTo>
                  <a:lnTo>
                    <a:pt x="159" y="94"/>
                  </a:lnTo>
                  <a:lnTo>
                    <a:pt x="154" y="99"/>
                  </a:lnTo>
                  <a:lnTo>
                    <a:pt x="147" y="103"/>
                  </a:lnTo>
                  <a:lnTo>
                    <a:pt x="142" y="109"/>
                  </a:lnTo>
                  <a:lnTo>
                    <a:pt x="135" y="114"/>
                  </a:lnTo>
                  <a:lnTo>
                    <a:pt x="130" y="119"/>
                  </a:lnTo>
                  <a:lnTo>
                    <a:pt x="125" y="125"/>
                  </a:lnTo>
                  <a:lnTo>
                    <a:pt x="119" y="130"/>
                  </a:lnTo>
                  <a:lnTo>
                    <a:pt x="114" y="135"/>
                  </a:lnTo>
                  <a:lnTo>
                    <a:pt x="109" y="141"/>
                  </a:lnTo>
                  <a:lnTo>
                    <a:pt x="105" y="147"/>
                  </a:lnTo>
                  <a:lnTo>
                    <a:pt x="99" y="153"/>
                  </a:lnTo>
                  <a:lnTo>
                    <a:pt x="95" y="159"/>
                  </a:lnTo>
                  <a:lnTo>
                    <a:pt x="90" y="164"/>
                  </a:lnTo>
                  <a:lnTo>
                    <a:pt x="86" y="171"/>
                  </a:lnTo>
                  <a:lnTo>
                    <a:pt x="82" y="178"/>
                  </a:lnTo>
                  <a:lnTo>
                    <a:pt x="78" y="184"/>
                  </a:lnTo>
                  <a:lnTo>
                    <a:pt x="74" y="191"/>
                  </a:lnTo>
                  <a:lnTo>
                    <a:pt x="70" y="198"/>
                  </a:lnTo>
                  <a:lnTo>
                    <a:pt x="66" y="204"/>
                  </a:lnTo>
                  <a:lnTo>
                    <a:pt x="62" y="211"/>
                  </a:lnTo>
                  <a:lnTo>
                    <a:pt x="59" y="219"/>
                  </a:lnTo>
                  <a:lnTo>
                    <a:pt x="57" y="226"/>
                  </a:lnTo>
                  <a:lnTo>
                    <a:pt x="53" y="232"/>
                  </a:lnTo>
                  <a:lnTo>
                    <a:pt x="50" y="240"/>
                  </a:lnTo>
                  <a:lnTo>
                    <a:pt x="48" y="247"/>
                  </a:lnTo>
                  <a:lnTo>
                    <a:pt x="46" y="255"/>
                  </a:lnTo>
                  <a:lnTo>
                    <a:pt x="44" y="263"/>
                  </a:lnTo>
                  <a:lnTo>
                    <a:pt x="41" y="269"/>
                  </a:lnTo>
                  <a:lnTo>
                    <a:pt x="40" y="277"/>
                  </a:lnTo>
                  <a:lnTo>
                    <a:pt x="38" y="285"/>
                  </a:lnTo>
                  <a:lnTo>
                    <a:pt x="37" y="293"/>
                  </a:lnTo>
                  <a:lnTo>
                    <a:pt x="36" y="301"/>
                  </a:lnTo>
                  <a:lnTo>
                    <a:pt x="34" y="309"/>
                  </a:lnTo>
                  <a:lnTo>
                    <a:pt x="33" y="317"/>
                  </a:lnTo>
                  <a:lnTo>
                    <a:pt x="32" y="325"/>
                  </a:lnTo>
                  <a:lnTo>
                    <a:pt x="32" y="333"/>
                  </a:lnTo>
                  <a:lnTo>
                    <a:pt x="32" y="341"/>
                  </a:lnTo>
                  <a:lnTo>
                    <a:pt x="32" y="350"/>
                  </a:lnTo>
                  <a:lnTo>
                    <a:pt x="0" y="350"/>
                  </a:lnTo>
                  <a:lnTo>
                    <a:pt x="0" y="341"/>
                  </a:lnTo>
                  <a:lnTo>
                    <a:pt x="1" y="332"/>
                  </a:lnTo>
                  <a:lnTo>
                    <a:pt x="1" y="322"/>
                  </a:lnTo>
                  <a:lnTo>
                    <a:pt x="2" y="314"/>
                  </a:lnTo>
                  <a:lnTo>
                    <a:pt x="2" y="305"/>
                  </a:lnTo>
                  <a:lnTo>
                    <a:pt x="4" y="296"/>
                  </a:lnTo>
                  <a:lnTo>
                    <a:pt x="5" y="288"/>
                  </a:lnTo>
                  <a:lnTo>
                    <a:pt x="8" y="279"/>
                  </a:lnTo>
                  <a:lnTo>
                    <a:pt x="9" y="271"/>
                  </a:lnTo>
                  <a:lnTo>
                    <a:pt x="12" y="263"/>
                  </a:lnTo>
                  <a:lnTo>
                    <a:pt x="13" y="253"/>
                  </a:lnTo>
                  <a:lnTo>
                    <a:pt x="16" y="245"/>
                  </a:lnTo>
                  <a:lnTo>
                    <a:pt x="18" y="237"/>
                  </a:lnTo>
                  <a:lnTo>
                    <a:pt x="21" y="229"/>
                  </a:lnTo>
                  <a:lnTo>
                    <a:pt x="24" y="222"/>
                  </a:lnTo>
                  <a:lnTo>
                    <a:pt x="28" y="214"/>
                  </a:lnTo>
                  <a:lnTo>
                    <a:pt x="30" y="206"/>
                  </a:lnTo>
                  <a:lnTo>
                    <a:pt x="34" y="198"/>
                  </a:lnTo>
                  <a:lnTo>
                    <a:pt x="38" y="190"/>
                  </a:lnTo>
                  <a:lnTo>
                    <a:pt x="42" y="183"/>
                  </a:lnTo>
                  <a:lnTo>
                    <a:pt x="46" y="175"/>
                  </a:lnTo>
                  <a:lnTo>
                    <a:pt x="50" y="168"/>
                  </a:lnTo>
                  <a:lnTo>
                    <a:pt x="56" y="160"/>
                  </a:lnTo>
                  <a:lnTo>
                    <a:pt x="59" y="154"/>
                  </a:lnTo>
                  <a:lnTo>
                    <a:pt x="65" y="147"/>
                  </a:lnTo>
                  <a:lnTo>
                    <a:pt x="70" y="141"/>
                  </a:lnTo>
                  <a:lnTo>
                    <a:pt x="74" y="134"/>
                  </a:lnTo>
                  <a:lnTo>
                    <a:pt x="79" y="127"/>
                  </a:lnTo>
                  <a:lnTo>
                    <a:pt x="86" y="121"/>
                  </a:lnTo>
                  <a:lnTo>
                    <a:pt x="91" y="114"/>
                  </a:lnTo>
                  <a:lnTo>
                    <a:pt x="97" y="109"/>
                  </a:lnTo>
                  <a:lnTo>
                    <a:pt x="102" y="102"/>
                  </a:lnTo>
                  <a:lnTo>
                    <a:pt x="109" y="97"/>
                  </a:lnTo>
                  <a:lnTo>
                    <a:pt x="115" y="90"/>
                  </a:lnTo>
                  <a:lnTo>
                    <a:pt x="121" y="85"/>
                  </a:lnTo>
                  <a:lnTo>
                    <a:pt x="127" y="80"/>
                  </a:lnTo>
                  <a:lnTo>
                    <a:pt x="134" y="74"/>
                  </a:lnTo>
                  <a:lnTo>
                    <a:pt x="140" y="69"/>
                  </a:lnTo>
                  <a:lnTo>
                    <a:pt x="147" y="64"/>
                  </a:lnTo>
                  <a:lnTo>
                    <a:pt x="155" y="60"/>
                  </a:lnTo>
                  <a:lnTo>
                    <a:pt x="162" y="54"/>
                  </a:lnTo>
                  <a:lnTo>
                    <a:pt x="168" y="50"/>
                  </a:lnTo>
                  <a:lnTo>
                    <a:pt x="176" y="46"/>
                  </a:lnTo>
                  <a:lnTo>
                    <a:pt x="183" y="42"/>
                  </a:lnTo>
                  <a:lnTo>
                    <a:pt x="191" y="38"/>
                  </a:lnTo>
                  <a:lnTo>
                    <a:pt x="199" y="34"/>
                  </a:lnTo>
                  <a:lnTo>
                    <a:pt x="205" y="30"/>
                  </a:lnTo>
                  <a:lnTo>
                    <a:pt x="213" y="26"/>
                  </a:lnTo>
                  <a:lnTo>
                    <a:pt x="221" y="24"/>
                  </a:lnTo>
                  <a:lnTo>
                    <a:pt x="229" y="21"/>
                  </a:lnTo>
                  <a:lnTo>
                    <a:pt x="237" y="19"/>
                  </a:lnTo>
                  <a:lnTo>
                    <a:pt x="247" y="16"/>
                  </a:lnTo>
                  <a:lnTo>
                    <a:pt x="255" y="13"/>
                  </a:lnTo>
                  <a:lnTo>
                    <a:pt x="263" y="11"/>
                  </a:lnTo>
                  <a:lnTo>
                    <a:pt x="271" y="8"/>
                  </a:lnTo>
                  <a:lnTo>
                    <a:pt x="280" y="7"/>
                  </a:lnTo>
                  <a:lnTo>
                    <a:pt x="288" y="5"/>
                  </a:lnTo>
                  <a:lnTo>
                    <a:pt x="297" y="4"/>
                  </a:lnTo>
                  <a:lnTo>
                    <a:pt x="305" y="3"/>
                  </a:lnTo>
                  <a:lnTo>
                    <a:pt x="314" y="1"/>
                  </a:lnTo>
                  <a:lnTo>
                    <a:pt x="324" y="0"/>
                  </a:lnTo>
                  <a:lnTo>
                    <a:pt x="332" y="0"/>
                  </a:lnTo>
                  <a:lnTo>
                    <a:pt x="341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EF9B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36" name="Rectangle 26"/>
            <p:cNvSpPr>
              <a:spLocks noChangeArrowheads="1"/>
            </p:cNvSpPr>
            <p:nvPr/>
          </p:nvSpPr>
          <p:spPr bwMode="auto">
            <a:xfrm>
              <a:off x="1865" y="1895"/>
              <a:ext cx="1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2</a:t>
              </a:r>
              <a:endParaRPr lang="cs-CZ"/>
            </a:p>
          </p:txBody>
        </p:sp>
        <p:sp>
          <p:nvSpPr>
            <p:cNvPr id="38937" name="Rectangle 27"/>
            <p:cNvSpPr>
              <a:spLocks noChangeArrowheads="1"/>
            </p:cNvSpPr>
            <p:nvPr/>
          </p:nvSpPr>
          <p:spPr bwMode="auto">
            <a:xfrm>
              <a:off x="2188" y="1895"/>
              <a:ext cx="1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4</a:t>
              </a:r>
              <a:endParaRPr lang="cs-CZ"/>
            </a:p>
          </p:txBody>
        </p:sp>
        <p:sp>
          <p:nvSpPr>
            <p:cNvPr id="38938" name="Rectangle 28"/>
            <p:cNvSpPr>
              <a:spLocks noChangeArrowheads="1"/>
            </p:cNvSpPr>
            <p:nvPr/>
          </p:nvSpPr>
          <p:spPr bwMode="auto">
            <a:xfrm>
              <a:off x="2419" y="1895"/>
              <a:ext cx="1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11</a:t>
              </a:r>
              <a:endParaRPr lang="cs-CZ"/>
            </a:p>
          </p:txBody>
        </p:sp>
        <p:sp>
          <p:nvSpPr>
            <p:cNvPr id="38939" name="Rectangle 29"/>
            <p:cNvSpPr>
              <a:spLocks noChangeArrowheads="1"/>
            </p:cNvSpPr>
            <p:nvPr/>
          </p:nvSpPr>
          <p:spPr bwMode="auto">
            <a:xfrm>
              <a:off x="2164" y="2049"/>
              <a:ext cx="1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13</a:t>
              </a:r>
              <a:endParaRPr lang="cs-CZ"/>
            </a:p>
          </p:txBody>
        </p:sp>
        <p:sp>
          <p:nvSpPr>
            <p:cNvPr id="38940" name="Rectangle 30"/>
            <p:cNvSpPr>
              <a:spLocks noChangeArrowheads="1"/>
            </p:cNvSpPr>
            <p:nvPr/>
          </p:nvSpPr>
          <p:spPr bwMode="auto">
            <a:xfrm>
              <a:off x="2006" y="2155"/>
              <a:ext cx="1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0</a:t>
              </a:r>
              <a:endParaRPr lang="cs-CZ"/>
            </a:p>
          </p:txBody>
        </p:sp>
        <p:sp>
          <p:nvSpPr>
            <p:cNvPr id="38941" name="Rectangle 31"/>
            <p:cNvSpPr>
              <a:spLocks noChangeArrowheads="1"/>
            </p:cNvSpPr>
            <p:nvPr/>
          </p:nvSpPr>
          <p:spPr bwMode="auto">
            <a:xfrm>
              <a:off x="2307" y="2155"/>
              <a:ext cx="1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63</a:t>
              </a:r>
              <a:endParaRPr lang="cs-CZ"/>
            </a:p>
          </p:txBody>
        </p:sp>
        <p:sp>
          <p:nvSpPr>
            <p:cNvPr id="38942" name="Rectangle 32"/>
            <p:cNvSpPr>
              <a:spLocks noChangeArrowheads="1"/>
            </p:cNvSpPr>
            <p:nvPr/>
          </p:nvSpPr>
          <p:spPr bwMode="auto">
            <a:xfrm>
              <a:off x="2114" y="2389"/>
              <a:ext cx="2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1040</a:t>
              </a:r>
              <a:endParaRPr lang="cs-CZ"/>
            </a:p>
          </p:txBody>
        </p:sp>
        <p:sp>
          <p:nvSpPr>
            <p:cNvPr id="38943" name="Rectangle 33"/>
            <p:cNvSpPr>
              <a:spLocks noChangeArrowheads="1"/>
            </p:cNvSpPr>
            <p:nvPr/>
          </p:nvSpPr>
          <p:spPr bwMode="auto">
            <a:xfrm>
              <a:off x="2049" y="2747"/>
              <a:ext cx="38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300" b="1">
                  <a:solidFill>
                    <a:srgbClr val="EF9B11"/>
                  </a:solidFill>
                  <a:latin typeface="Calibri" pitchFamily="34" charset="0"/>
                </a:rPr>
                <a:t>Karvina</a:t>
              </a:r>
              <a:endParaRPr lang="cs-CZ"/>
            </a:p>
          </p:txBody>
        </p:sp>
        <p:sp>
          <p:nvSpPr>
            <p:cNvPr id="38944" name="Freeform 34"/>
            <p:cNvSpPr>
              <a:spLocks noEditPoints="1"/>
            </p:cNvSpPr>
            <p:nvPr/>
          </p:nvSpPr>
          <p:spPr bwMode="auto">
            <a:xfrm>
              <a:off x="4289" y="1607"/>
              <a:ext cx="701" cy="701"/>
            </a:xfrm>
            <a:custGeom>
              <a:avLst/>
              <a:gdLst>
                <a:gd name="T0" fmla="*/ 664 w 701"/>
                <a:gd name="T1" fmla="*/ 293 h 701"/>
                <a:gd name="T2" fmla="*/ 644 w 701"/>
                <a:gd name="T3" fmla="*/ 226 h 701"/>
                <a:gd name="T4" fmla="*/ 611 w 701"/>
                <a:gd name="T5" fmla="*/ 166 h 701"/>
                <a:gd name="T6" fmla="*/ 564 w 701"/>
                <a:gd name="T7" fmla="*/ 114 h 701"/>
                <a:gd name="T8" fmla="*/ 508 w 701"/>
                <a:gd name="T9" fmla="*/ 73 h 701"/>
                <a:gd name="T10" fmla="*/ 445 w 701"/>
                <a:gd name="T11" fmla="*/ 45 h 701"/>
                <a:gd name="T12" fmla="*/ 374 w 701"/>
                <a:gd name="T13" fmla="*/ 32 h 701"/>
                <a:gd name="T14" fmla="*/ 394 w 701"/>
                <a:gd name="T15" fmla="*/ 3 h 701"/>
                <a:gd name="T16" fmla="*/ 471 w 701"/>
                <a:gd name="T17" fmla="*/ 22 h 701"/>
                <a:gd name="T18" fmla="*/ 539 w 701"/>
                <a:gd name="T19" fmla="*/ 56 h 701"/>
                <a:gd name="T20" fmla="*/ 597 w 701"/>
                <a:gd name="T21" fmla="*/ 102 h 701"/>
                <a:gd name="T22" fmla="*/ 645 w 701"/>
                <a:gd name="T23" fmla="*/ 162 h 701"/>
                <a:gd name="T24" fmla="*/ 680 w 701"/>
                <a:gd name="T25" fmla="*/ 230 h 701"/>
                <a:gd name="T26" fmla="*/ 698 w 701"/>
                <a:gd name="T27" fmla="*/ 305 h 701"/>
                <a:gd name="T28" fmla="*/ 358 w 701"/>
                <a:gd name="T29" fmla="*/ 669 h 701"/>
                <a:gd name="T30" fmla="*/ 430 w 701"/>
                <a:gd name="T31" fmla="*/ 660 h 701"/>
                <a:gd name="T32" fmla="*/ 495 w 701"/>
                <a:gd name="T33" fmla="*/ 634 h 701"/>
                <a:gd name="T34" fmla="*/ 554 w 701"/>
                <a:gd name="T35" fmla="*/ 596 h 701"/>
                <a:gd name="T36" fmla="*/ 601 w 701"/>
                <a:gd name="T37" fmla="*/ 547 h 701"/>
                <a:gd name="T38" fmla="*/ 637 w 701"/>
                <a:gd name="T39" fmla="*/ 489 h 701"/>
                <a:gd name="T40" fmla="*/ 661 w 701"/>
                <a:gd name="T41" fmla="*/ 422 h 701"/>
                <a:gd name="T42" fmla="*/ 669 w 701"/>
                <a:gd name="T43" fmla="*/ 351 h 701"/>
                <a:gd name="T44" fmla="*/ 693 w 701"/>
                <a:gd name="T45" fmla="*/ 421 h 701"/>
                <a:gd name="T46" fmla="*/ 669 w 701"/>
                <a:gd name="T47" fmla="*/ 495 h 701"/>
                <a:gd name="T48" fmla="*/ 631 w 701"/>
                <a:gd name="T49" fmla="*/ 560 h 701"/>
                <a:gd name="T50" fmla="*/ 580 w 701"/>
                <a:gd name="T51" fmla="*/ 615 h 701"/>
                <a:gd name="T52" fmla="*/ 518 w 701"/>
                <a:gd name="T53" fmla="*/ 658 h 701"/>
                <a:gd name="T54" fmla="*/ 446 w 701"/>
                <a:gd name="T55" fmla="*/ 688 h 701"/>
                <a:gd name="T56" fmla="*/ 368 w 701"/>
                <a:gd name="T57" fmla="*/ 701 h 701"/>
                <a:gd name="T58" fmla="*/ 33 w 701"/>
                <a:gd name="T59" fmla="*/ 384 h 701"/>
                <a:gd name="T60" fmla="*/ 48 w 701"/>
                <a:gd name="T61" fmla="*/ 453 h 701"/>
                <a:gd name="T62" fmla="*/ 77 w 701"/>
                <a:gd name="T63" fmla="*/ 516 h 701"/>
                <a:gd name="T64" fmla="*/ 120 w 701"/>
                <a:gd name="T65" fmla="*/ 571 h 701"/>
                <a:gd name="T66" fmla="*/ 171 w 701"/>
                <a:gd name="T67" fmla="*/ 615 h 701"/>
                <a:gd name="T68" fmla="*/ 234 w 701"/>
                <a:gd name="T69" fmla="*/ 648 h 701"/>
                <a:gd name="T70" fmla="*/ 301 w 701"/>
                <a:gd name="T71" fmla="*/ 665 h 701"/>
                <a:gd name="T72" fmla="*/ 332 w 701"/>
                <a:gd name="T73" fmla="*/ 701 h 701"/>
                <a:gd name="T74" fmla="*/ 255 w 701"/>
                <a:gd name="T75" fmla="*/ 688 h 701"/>
                <a:gd name="T76" fmla="*/ 183 w 701"/>
                <a:gd name="T77" fmla="*/ 658 h 701"/>
                <a:gd name="T78" fmla="*/ 121 w 701"/>
                <a:gd name="T79" fmla="*/ 615 h 701"/>
                <a:gd name="T80" fmla="*/ 69 w 701"/>
                <a:gd name="T81" fmla="*/ 560 h 701"/>
                <a:gd name="T82" fmla="*/ 31 w 701"/>
                <a:gd name="T83" fmla="*/ 495 h 701"/>
                <a:gd name="T84" fmla="*/ 7 w 701"/>
                <a:gd name="T85" fmla="*/ 421 h 701"/>
                <a:gd name="T86" fmla="*/ 350 w 701"/>
                <a:gd name="T87" fmla="*/ 0 h 701"/>
                <a:gd name="T88" fmla="*/ 293 w 701"/>
                <a:gd name="T89" fmla="*/ 36 h 701"/>
                <a:gd name="T90" fmla="*/ 226 w 701"/>
                <a:gd name="T91" fmla="*/ 56 h 701"/>
                <a:gd name="T92" fmla="*/ 166 w 701"/>
                <a:gd name="T93" fmla="*/ 90 h 701"/>
                <a:gd name="T94" fmla="*/ 114 w 701"/>
                <a:gd name="T95" fmla="*/ 136 h 701"/>
                <a:gd name="T96" fmla="*/ 73 w 701"/>
                <a:gd name="T97" fmla="*/ 191 h 701"/>
                <a:gd name="T98" fmla="*/ 45 w 701"/>
                <a:gd name="T99" fmla="*/ 255 h 701"/>
                <a:gd name="T100" fmla="*/ 32 w 701"/>
                <a:gd name="T101" fmla="*/ 325 h 701"/>
                <a:gd name="T102" fmla="*/ 3 w 701"/>
                <a:gd name="T103" fmla="*/ 305 h 701"/>
                <a:gd name="T104" fmla="*/ 21 w 701"/>
                <a:gd name="T105" fmla="*/ 230 h 701"/>
                <a:gd name="T106" fmla="*/ 54 w 701"/>
                <a:gd name="T107" fmla="*/ 162 h 701"/>
                <a:gd name="T108" fmla="*/ 102 w 701"/>
                <a:gd name="T109" fmla="*/ 102 h 701"/>
                <a:gd name="T110" fmla="*/ 162 w 701"/>
                <a:gd name="T111" fmla="*/ 56 h 701"/>
                <a:gd name="T112" fmla="*/ 230 w 701"/>
                <a:gd name="T113" fmla="*/ 22 h 701"/>
                <a:gd name="T114" fmla="*/ 305 w 701"/>
                <a:gd name="T115" fmla="*/ 3 h 7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1"/>
                <a:gd name="T175" fmla="*/ 0 h 701"/>
                <a:gd name="T176" fmla="*/ 701 w 701"/>
                <a:gd name="T177" fmla="*/ 701 h 7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1" h="701">
                  <a:moveTo>
                    <a:pt x="701" y="351"/>
                  </a:moveTo>
                  <a:lnTo>
                    <a:pt x="669" y="351"/>
                  </a:lnTo>
                  <a:lnTo>
                    <a:pt x="669" y="343"/>
                  </a:lnTo>
                  <a:lnTo>
                    <a:pt x="669" y="335"/>
                  </a:lnTo>
                  <a:lnTo>
                    <a:pt x="668" y="325"/>
                  </a:lnTo>
                  <a:lnTo>
                    <a:pt x="668" y="317"/>
                  </a:lnTo>
                  <a:lnTo>
                    <a:pt x="666" y="309"/>
                  </a:lnTo>
                  <a:lnTo>
                    <a:pt x="665" y="301"/>
                  </a:lnTo>
                  <a:lnTo>
                    <a:pt x="664" y="293"/>
                  </a:lnTo>
                  <a:lnTo>
                    <a:pt x="662" y="286"/>
                  </a:lnTo>
                  <a:lnTo>
                    <a:pt x="661" y="279"/>
                  </a:lnTo>
                  <a:lnTo>
                    <a:pt x="660" y="271"/>
                  </a:lnTo>
                  <a:lnTo>
                    <a:pt x="657" y="263"/>
                  </a:lnTo>
                  <a:lnTo>
                    <a:pt x="654" y="255"/>
                  </a:lnTo>
                  <a:lnTo>
                    <a:pt x="653" y="248"/>
                  </a:lnTo>
                  <a:lnTo>
                    <a:pt x="650" y="240"/>
                  </a:lnTo>
                  <a:lnTo>
                    <a:pt x="646" y="234"/>
                  </a:lnTo>
                  <a:lnTo>
                    <a:pt x="644" y="226"/>
                  </a:lnTo>
                  <a:lnTo>
                    <a:pt x="641" y="219"/>
                  </a:lnTo>
                  <a:lnTo>
                    <a:pt x="637" y="213"/>
                  </a:lnTo>
                  <a:lnTo>
                    <a:pt x="635" y="206"/>
                  </a:lnTo>
                  <a:lnTo>
                    <a:pt x="631" y="198"/>
                  </a:lnTo>
                  <a:lnTo>
                    <a:pt x="627" y="191"/>
                  </a:lnTo>
                  <a:lnTo>
                    <a:pt x="623" y="185"/>
                  </a:lnTo>
                  <a:lnTo>
                    <a:pt x="619" y="178"/>
                  </a:lnTo>
                  <a:lnTo>
                    <a:pt x="615" y="173"/>
                  </a:lnTo>
                  <a:lnTo>
                    <a:pt x="611" y="166"/>
                  </a:lnTo>
                  <a:lnTo>
                    <a:pt x="605" y="159"/>
                  </a:lnTo>
                  <a:lnTo>
                    <a:pt x="601" y="154"/>
                  </a:lnTo>
                  <a:lnTo>
                    <a:pt x="596" y="148"/>
                  </a:lnTo>
                  <a:lnTo>
                    <a:pt x="592" y="142"/>
                  </a:lnTo>
                  <a:lnTo>
                    <a:pt x="587" y="136"/>
                  </a:lnTo>
                  <a:lnTo>
                    <a:pt x="581" y="130"/>
                  </a:lnTo>
                  <a:lnTo>
                    <a:pt x="576" y="125"/>
                  </a:lnTo>
                  <a:lnTo>
                    <a:pt x="571" y="120"/>
                  </a:lnTo>
                  <a:lnTo>
                    <a:pt x="564" y="114"/>
                  </a:lnTo>
                  <a:lnTo>
                    <a:pt x="559" y="109"/>
                  </a:lnTo>
                  <a:lnTo>
                    <a:pt x="554" y="104"/>
                  </a:lnTo>
                  <a:lnTo>
                    <a:pt x="547" y="100"/>
                  </a:lnTo>
                  <a:lnTo>
                    <a:pt x="542" y="94"/>
                  </a:lnTo>
                  <a:lnTo>
                    <a:pt x="535" y="90"/>
                  </a:lnTo>
                  <a:lnTo>
                    <a:pt x="528" y="87"/>
                  </a:lnTo>
                  <a:lnTo>
                    <a:pt x="522" y="81"/>
                  </a:lnTo>
                  <a:lnTo>
                    <a:pt x="515" y="77"/>
                  </a:lnTo>
                  <a:lnTo>
                    <a:pt x="508" y="73"/>
                  </a:lnTo>
                  <a:lnTo>
                    <a:pt x="502" y="71"/>
                  </a:lnTo>
                  <a:lnTo>
                    <a:pt x="495" y="67"/>
                  </a:lnTo>
                  <a:lnTo>
                    <a:pt x="489" y="63"/>
                  </a:lnTo>
                  <a:lnTo>
                    <a:pt x="482" y="60"/>
                  </a:lnTo>
                  <a:lnTo>
                    <a:pt x="474" y="56"/>
                  </a:lnTo>
                  <a:lnTo>
                    <a:pt x="467" y="53"/>
                  </a:lnTo>
                  <a:lnTo>
                    <a:pt x="459" y="51"/>
                  </a:lnTo>
                  <a:lnTo>
                    <a:pt x="453" y="48"/>
                  </a:lnTo>
                  <a:lnTo>
                    <a:pt x="445" y="45"/>
                  </a:lnTo>
                  <a:lnTo>
                    <a:pt x="438" y="44"/>
                  </a:lnTo>
                  <a:lnTo>
                    <a:pt x="430" y="41"/>
                  </a:lnTo>
                  <a:lnTo>
                    <a:pt x="422" y="40"/>
                  </a:lnTo>
                  <a:lnTo>
                    <a:pt x="414" y="37"/>
                  </a:lnTo>
                  <a:lnTo>
                    <a:pt x="406" y="36"/>
                  </a:lnTo>
                  <a:lnTo>
                    <a:pt x="398" y="35"/>
                  </a:lnTo>
                  <a:lnTo>
                    <a:pt x="390" y="33"/>
                  </a:lnTo>
                  <a:lnTo>
                    <a:pt x="382" y="33"/>
                  </a:lnTo>
                  <a:lnTo>
                    <a:pt x="374" y="32"/>
                  </a:lnTo>
                  <a:lnTo>
                    <a:pt x="366" y="32"/>
                  </a:lnTo>
                  <a:lnTo>
                    <a:pt x="358" y="32"/>
                  </a:lnTo>
                  <a:lnTo>
                    <a:pt x="350" y="32"/>
                  </a:lnTo>
                  <a:lnTo>
                    <a:pt x="350" y="0"/>
                  </a:lnTo>
                  <a:lnTo>
                    <a:pt x="360" y="0"/>
                  </a:lnTo>
                  <a:lnTo>
                    <a:pt x="368" y="0"/>
                  </a:lnTo>
                  <a:lnTo>
                    <a:pt x="377" y="2"/>
                  </a:lnTo>
                  <a:lnTo>
                    <a:pt x="386" y="2"/>
                  </a:lnTo>
                  <a:lnTo>
                    <a:pt x="394" y="3"/>
                  </a:lnTo>
                  <a:lnTo>
                    <a:pt x="404" y="4"/>
                  </a:lnTo>
                  <a:lnTo>
                    <a:pt x="413" y="6"/>
                  </a:lnTo>
                  <a:lnTo>
                    <a:pt x="421" y="7"/>
                  </a:lnTo>
                  <a:lnTo>
                    <a:pt x="429" y="10"/>
                  </a:lnTo>
                  <a:lnTo>
                    <a:pt x="438" y="11"/>
                  </a:lnTo>
                  <a:lnTo>
                    <a:pt x="446" y="14"/>
                  </a:lnTo>
                  <a:lnTo>
                    <a:pt x="454" y="16"/>
                  </a:lnTo>
                  <a:lnTo>
                    <a:pt x="462" y="19"/>
                  </a:lnTo>
                  <a:lnTo>
                    <a:pt x="471" y="22"/>
                  </a:lnTo>
                  <a:lnTo>
                    <a:pt x="479" y="24"/>
                  </a:lnTo>
                  <a:lnTo>
                    <a:pt x="487" y="28"/>
                  </a:lnTo>
                  <a:lnTo>
                    <a:pt x="494" y="31"/>
                  </a:lnTo>
                  <a:lnTo>
                    <a:pt x="502" y="35"/>
                  </a:lnTo>
                  <a:lnTo>
                    <a:pt x="510" y="39"/>
                  </a:lnTo>
                  <a:lnTo>
                    <a:pt x="518" y="43"/>
                  </a:lnTo>
                  <a:lnTo>
                    <a:pt x="524" y="47"/>
                  </a:lnTo>
                  <a:lnTo>
                    <a:pt x="532" y="51"/>
                  </a:lnTo>
                  <a:lnTo>
                    <a:pt x="539" y="56"/>
                  </a:lnTo>
                  <a:lnTo>
                    <a:pt x="546" y="60"/>
                  </a:lnTo>
                  <a:lnTo>
                    <a:pt x="554" y="65"/>
                  </a:lnTo>
                  <a:lnTo>
                    <a:pt x="560" y="69"/>
                  </a:lnTo>
                  <a:lnTo>
                    <a:pt x="567" y="75"/>
                  </a:lnTo>
                  <a:lnTo>
                    <a:pt x="573" y="80"/>
                  </a:lnTo>
                  <a:lnTo>
                    <a:pt x="580" y="85"/>
                  </a:lnTo>
                  <a:lnTo>
                    <a:pt x="585" y="92"/>
                  </a:lnTo>
                  <a:lnTo>
                    <a:pt x="592" y="97"/>
                  </a:lnTo>
                  <a:lnTo>
                    <a:pt x="597" y="102"/>
                  </a:lnTo>
                  <a:lnTo>
                    <a:pt x="604" y="109"/>
                  </a:lnTo>
                  <a:lnTo>
                    <a:pt x="609" y="114"/>
                  </a:lnTo>
                  <a:lnTo>
                    <a:pt x="615" y="121"/>
                  </a:lnTo>
                  <a:lnTo>
                    <a:pt x="620" y="128"/>
                  </a:lnTo>
                  <a:lnTo>
                    <a:pt x="625" y="134"/>
                  </a:lnTo>
                  <a:lnTo>
                    <a:pt x="631" y="141"/>
                  </a:lnTo>
                  <a:lnTo>
                    <a:pt x="636" y="148"/>
                  </a:lnTo>
                  <a:lnTo>
                    <a:pt x="641" y="154"/>
                  </a:lnTo>
                  <a:lnTo>
                    <a:pt x="645" y="162"/>
                  </a:lnTo>
                  <a:lnTo>
                    <a:pt x="650" y="169"/>
                  </a:lnTo>
                  <a:lnTo>
                    <a:pt x="654" y="177"/>
                  </a:lnTo>
                  <a:lnTo>
                    <a:pt x="658" y="183"/>
                  </a:lnTo>
                  <a:lnTo>
                    <a:pt x="662" y="191"/>
                  </a:lnTo>
                  <a:lnTo>
                    <a:pt x="666" y="199"/>
                  </a:lnTo>
                  <a:lnTo>
                    <a:pt x="669" y="206"/>
                  </a:lnTo>
                  <a:lnTo>
                    <a:pt x="673" y="214"/>
                  </a:lnTo>
                  <a:lnTo>
                    <a:pt x="676" y="222"/>
                  </a:lnTo>
                  <a:lnTo>
                    <a:pt x="680" y="230"/>
                  </a:lnTo>
                  <a:lnTo>
                    <a:pt x="682" y="238"/>
                  </a:lnTo>
                  <a:lnTo>
                    <a:pt x="685" y="246"/>
                  </a:lnTo>
                  <a:lnTo>
                    <a:pt x="688" y="255"/>
                  </a:lnTo>
                  <a:lnTo>
                    <a:pt x="689" y="263"/>
                  </a:lnTo>
                  <a:lnTo>
                    <a:pt x="692" y="271"/>
                  </a:lnTo>
                  <a:lnTo>
                    <a:pt x="693" y="280"/>
                  </a:lnTo>
                  <a:lnTo>
                    <a:pt x="696" y="288"/>
                  </a:lnTo>
                  <a:lnTo>
                    <a:pt x="697" y="297"/>
                  </a:lnTo>
                  <a:lnTo>
                    <a:pt x="698" y="305"/>
                  </a:lnTo>
                  <a:lnTo>
                    <a:pt x="698" y="315"/>
                  </a:lnTo>
                  <a:lnTo>
                    <a:pt x="700" y="324"/>
                  </a:lnTo>
                  <a:lnTo>
                    <a:pt x="700" y="332"/>
                  </a:lnTo>
                  <a:lnTo>
                    <a:pt x="701" y="341"/>
                  </a:lnTo>
                  <a:lnTo>
                    <a:pt x="701" y="351"/>
                  </a:lnTo>
                  <a:close/>
                  <a:moveTo>
                    <a:pt x="350" y="701"/>
                  </a:moveTo>
                  <a:lnTo>
                    <a:pt x="350" y="669"/>
                  </a:lnTo>
                  <a:lnTo>
                    <a:pt x="358" y="669"/>
                  </a:lnTo>
                  <a:lnTo>
                    <a:pt x="366" y="669"/>
                  </a:lnTo>
                  <a:lnTo>
                    <a:pt x="374" y="669"/>
                  </a:lnTo>
                  <a:lnTo>
                    <a:pt x="382" y="668"/>
                  </a:lnTo>
                  <a:lnTo>
                    <a:pt x="390" y="666"/>
                  </a:lnTo>
                  <a:lnTo>
                    <a:pt x="398" y="665"/>
                  </a:lnTo>
                  <a:lnTo>
                    <a:pt x="406" y="665"/>
                  </a:lnTo>
                  <a:lnTo>
                    <a:pt x="414" y="662"/>
                  </a:lnTo>
                  <a:lnTo>
                    <a:pt x="422" y="661"/>
                  </a:lnTo>
                  <a:lnTo>
                    <a:pt x="430" y="660"/>
                  </a:lnTo>
                  <a:lnTo>
                    <a:pt x="438" y="657"/>
                  </a:lnTo>
                  <a:lnTo>
                    <a:pt x="445" y="654"/>
                  </a:lnTo>
                  <a:lnTo>
                    <a:pt x="453" y="653"/>
                  </a:lnTo>
                  <a:lnTo>
                    <a:pt x="459" y="650"/>
                  </a:lnTo>
                  <a:lnTo>
                    <a:pt x="467" y="648"/>
                  </a:lnTo>
                  <a:lnTo>
                    <a:pt x="474" y="644"/>
                  </a:lnTo>
                  <a:lnTo>
                    <a:pt x="482" y="641"/>
                  </a:lnTo>
                  <a:lnTo>
                    <a:pt x="489" y="638"/>
                  </a:lnTo>
                  <a:lnTo>
                    <a:pt x="495" y="634"/>
                  </a:lnTo>
                  <a:lnTo>
                    <a:pt x="502" y="631"/>
                  </a:lnTo>
                  <a:lnTo>
                    <a:pt x="508" y="627"/>
                  </a:lnTo>
                  <a:lnTo>
                    <a:pt x="515" y="624"/>
                  </a:lnTo>
                  <a:lnTo>
                    <a:pt x="522" y="619"/>
                  </a:lnTo>
                  <a:lnTo>
                    <a:pt x="528" y="615"/>
                  </a:lnTo>
                  <a:lnTo>
                    <a:pt x="535" y="611"/>
                  </a:lnTo>
                  <a:lnTo>
                    <a:pt x="542" y="607"/>
                  </a:lnTo>
                  <a:lnTo>
                    <a:pt x="547" y="601"/>
                  </a:lnTo>
                  <a:lnTo>
                    <a:pt x="554" y="596"/>
                  </a:lnTo>
                  <a:lnTo>
                    <a:pt x="559" y="592"/>
                  </a:lnTo>
                  <a:lnTo>
                    <a:pt x="564" y="587"/>
                  </a:lnTo>
                  <a:lnTo>
                    <a:pt x="571" y="581"/>
                  </a:lnTo>
                  <a:lnTo>
                    <a:pt x="576" y="576"/>
                  </a:lnTo>
                  <a:lnTo>
                    <a:pt x="581" y="571"/>
                  </a:lnTo>
                  <a:lnTo>
                    <a:pt x="587" y="565"/>
                  </a:lnTo>
                  <a:lnTo>
                    <a:pt x="592" y="559"/>
                  </a:lnTo>
                  <a:lnTo>
                    <a:pt x="596" y="554"/>
                  </a:lnTo>
                  <a:lnTo>
                    <a:pt x="601" y="547"/>
                  </a:lnTo>
                  <a:lnTo>
                    <a:pt x="605" y="542"/>
                  </a:lnTo>
                  <a:lnTo>
                    <a:pt x="611" y="535"/>
                  </a:lnTo>
                  <a:lnTo>
                    <a:pt x="615" y="528"/>
                  </a:lnTo>
                  <a:lnTo>
                    <a:pt x="619" y="522"/>
                  </a:lnTo>
                  <a:lnTo>
                    <a:pt x="623" y="516"/>
                  </a:lnTo>
                  <a:lnTo>
                    <a:pt x="627" y="510"/>
                  </a:lnTo>
                  <a:lnTo>
                    <a:pt x="631" y="502"/>
                  </a:lnTo>
                  <a:lnTo>
                    <a:pt x="635" y="495"/>
                  </a:lnTo>
                  <a:lnTo>
                    <a:pt x="637" y="489"/>
                  </a:lnTo>
                  <a:lnTo>
                    <a:pt x="641" y="482"/>
                  </a:lnTo>
                  <a:lnTo>
                    <a:pt x="644" y="475"/>
                  </a:lnTo>
                  <a:lnTo>
                    <a:pt x="646" y="467"/>
                  </a:lnTo>
                  <a:lnTo>
                    <a:pt x="650" y="461"/>
                  </a:lnTo>
                  <a:lnTo>
                    <a:pt x="653" y="453"/>
                  </a:lnTo>
                  <a:lnTo>
                    <a:pt x="654" y="445"/>
                  </a:lnTo>
                  <a:lnTo>
                    <a:pt x="657" y="438"/>
                  </a:lnTo>
                  <a:lnTo>
                    <a:pt x="660" y="430"/>
                  </a:lnTo>
                  <a:lnTo>
                    <a:pt x="661" y="422"/>
                  </a:lnTo>
                  <a:lnTo>
                    <a:pt x="662" y="414"/>
                  </a:lnTo>
                  <a:lnTo>
                    <a:pt x="664" y="406"/>
                  </a:lnTo>
                  <a:lnTo>
                    <a:pt x="665" y="400"/>
                  </a:lnTo>
                  <a:lnTo>
                    <a:pt x="666" y="392"/>
                  </a:lnTo>
                  <a:lnTo>
                    <a:pt x="668" y="384"/>
                  </a:lnTo>
                  <a:lnTo>
                    <a:pt x="668" y="374"/>
                  </a:lnTo>
                  <a:lnTo>
                    <a:pt x="669" y="366"/>
                  </a:lnTo>
                  <a:lnTo>
                    <a:pt x="669" y="359"/>
                  </a:lnTo>
                  <a:lnTo>
                    <a:pt x="669" y="351"/>
                  </a:lnTo>
                  <a:lnTo>
                    <a:pt x="701" y="351"/>
                  </a:lnTo>
                  <a:lnTo>
                    <a:pt x="701" y="360"/>
                  </a:lnTo>
                  <a:lnTo>
                    <a:pt x="700" y="368"/>
                  </a:lnTo>
                  <a:lnTo>
                    <a:pt x="700" y="377"/>
                  </a:lnTo>
                  <a:lnTo>
                    <a:pt x="698" y="386"/>
                  </a:lnTo>
                  <a:lnTo>
                    <a:pt x="698" y="396"/>
                  </a:lnTo>
                  <a:lnTo>
                    <a:pt x="697" y="404"/>
                  </a:lnTo>
                  <a:lnTo>
                    <a:pt x="696" y="413"/>
                  </a:lnTo>
                  <a:lnTo>
                    <a:pt x="693" y="421"/>
                  </a:lnTo>
                  <a:lnTo>
                    <a:pt x="692" y="430"/>
                  </a:lnTo>
                  <a:lnTo>
                    <a:pt x="689" y="438"/>
                  </a:lnTo>
                  <a:lnTo>
                    <a:pt x="688" y="446"/>
                  </a:lnTo>
                  <a:lnTo>
                    <a:pt x="685" y="454"/>
                  </a:lnTo>
                  <a:lnTo>
                    <a:pt x="682" y="463"/>
                  </a:lnTo>
                  <a:lnTo>
                    <a:pt x="680" y="471"/>
                  </a:lnTo>
                  <a:lnTo>
                    <a:pt x="676" y="479"/>
                  </a:lnTo>
                  <a:lnTo>
                    <a:pt x="673" y="487"/>
                  </a:lnTo>
                  <a:lnTo>
                    <a:pt x="669" y="495"/>
                  </a:lnTo>
                  <a:lnTo>
                    <a:pt x="666" y="502"/>
                  </a:lnTo>
                  <a:lnTo>
                    <a:pt x="662" y="510"/>
                  </a:lnTo>
                  <a:lnTo>
                    <a:pt x="658" y="518"/>
                  </a:lnTo>
                  <a:lnTo>
                    <a:pt x="654" y="524"/>
                  </a:lnTo>
                  <a:lnTo>
                    <a:pt x="650" y="532"/>
                  </a:lnTo>
                  <a:lnTo>
                    <a:pt x="645" y="539"/>
                  </a:lnTo>
                  <a:lnTo>
                    <a:pt x="641" y="547"/>
                  </a:lnTo>
                  <a:lnTo>
                    <a:pt x="636" y="554"/>
                  </a:lnTo>
                  <a:lnTo>
                    <a:pt x="631" y="560"/>
                  </a:lnTo>
                  <a:lnTo>
                    <a:pt x="625" y="567"/>
                  </a:lnTo>
                  <a:lnTo>
                    <a:pt x="620" y="573"/>
                  </a:lnTo>
                  <a:lnTo>
                    <a:pt x="615" y="580"/>
                  </a:lnTo>
                  <a:lnTo>
                    <a:pt x="609" y="585"/>
                  </a:lnTo>
                  <a:lnTo>
                    <a:pt x="604" y="592"/>
                  </a:lnTo>
                  <a:lnTo>
                    <a:pt x="597" y="599"/>
                  </a:lnTo>
                  <a:lnTo>
                    <a:pt x="592" y="604"/>
                  </a:lnTo>
                  <a:lnTo>
                    <a:pt x="585" y="609"/>
                  </a:lnTo>
                  <a:lnTo>
                    <a:pt x="580" y="615"/>
                  </a:lnTo>
                  <a:lnTo>
                    <a:pt x="573" y="621"/>
                  </a:lnTo>
                  <a:lnTo>
                    <a:pt x="567" y="627"/>
                  </a:lnTo>
                  <a:lnTo>
                    <a:pt x="560" y="631"/>
                  </a:lnTo>
                  <a:lnTo>
                    <a:pt x="554" y="636"/>
                  </a:lnTo>
                  <a:lnTo>
                    <a:pt x="546" y="641"/>
                  </a:lnTo>
                  <a:lnTo>
                    <a:pt x="539" y="645"/>
                  </a:lnTo>
                  <a:lnTo>
                    <a:pt x="532" y="650"/>
                  </a:lnTo>
                  <a:lnTo>
                    <a:pt x="524" y="654"/>
                  </a:lnTo>
                  <a:lnTo>
                    <a:pt x="518" y="658"/>
                  </a:lnTo>
                  <a:lnTo>
                    <a:pt x="510" y="662"/>
                  </a:lnTo>
                  <a:lnTo>
                    <a:pt x="502" y="666"/>
                  </a:lnTo>
                  <a:lnTo>
                    <a:pt x="494" y="670"/>
                  </a:lnTo>
                  <a:lnTo>
                    <a:pt x="487" y="673"/>
                  </a:lnTo>
                  <a:lnTo>
                    <a:pt x="479" y="677"/>
                  </a:lnTo>
                  <a:lnTo>
                    <a:pt x="471" y="680"/>
                  </a:lnTo>
                  <a:lnTo>
                    <a:pt x="462" y="682"/>
                  </a:lnTo>
                  <a:lnTo>
                    <a:pt x="454" y="685"/>
                  </a:lnTo>
                  <a:lnTo>
                    <a:pt x="446" y="688"/>
                  </a:lnTo>
                  <a:lnTo>
                    <a:pt x="438" y="690"/>
                  </a:lnTo>
                  <a:lnTo>
                    <a:pt x="429" y="692"/>
                  </a:lnTo>
                  <a:lnTo>
                    <a:pt x="421" y="693"/>
                  </a:lnTo>
                  <a:lnTo>
                    <a:pt x="413" y="696"/>
                  </a:lnTo>
                  <a:lnTo>
                    <a:pt x="404" y="697"/>
                  </a:lnTo>
                  <a:lnTo>
                    <a:pt x="394" y="698"/>
                  </a:lnTo>
                  <a:lnTo>
                    <a:pt x="386" y="700"/>
                  </a:lnTo>
                  <a:lnTo>
                    <a:pt x="377" y="700"/>
                  </a:lnTo>
                  <a:lnTo>
                    <a:pt x="368" y="701"/>
                  </a:lnTo>
                  <a:lnTo>
                    <a:pt x="360" y="701"/>
                  </a:lnTo>
                  <a:lnTo>
                    <a:pt x="350" y="701"/>
                  </a:lnTo>
                  <a:close/>
                  <a:moveTo>
                    <a:pt x="0" y="351"/>
                  </a:moveTo>
                  <a:lnTo>
                    <a:pt x="32" y="351"/>
                  </a:lnTo>
                  <a:lnTo>
                    <a:pt x="32" y="359"/>
                  </a:lnTo>
                  <a:lnTo>
                    <a:pt x="32" y="366"/>
                  </a:lnTo>
                  <a:lnTo>
                    <a:pt x="32" y="374"/>
                  </a:lnTo>
                  <a:lnTo>
                    <a:pt x="33" y="384"/>
                  </a:lnTo>
                  <a:lnTo>
                    <a:pt x="33" y="392"/>
                  </a:lnTo>
                  <a:lnTo>
                    <a:pt x="35" y="400"/>
                  </a:lnTo>
                  <a:lnTo>
                    <a:pt x="36" y="406"/>
                  </a:lnTo>
                  <a:lnTo>
                    <a:pt x="37" y="414"/>
                  </a:lnTo>
                  <a:lnTo>
                    <a:pt x="40" y="422"/>
                  </a:lnTo>
                  <a:lnTo>
                    <a:pt x="41" y="430"/>
                  </a:lnTo>
                  <a:lnTo>
                    <a:pt x="44" y="438"/>
                  </a:lnTo>
                  <a:lnTo>
                    <a:pt x="45" y="445"/>
                  </a:lnTo>
                  <a:lnTo>
                    <a:pt x="48" y="453"/>
                  </a:lnTo>
                  <a:lnTo>
                    <a:pt x="51" y="461"/>
                  </a:lnTo>
                  <a:lnTo>
                    <a:pt x="53" y="467"/>
                  </a:lnTo>
                  <a:lnTo>
                    <a:pt x="56" y="475"/>
                  </a:lnTo>
                  <a:lnTo>
                    <a:pt x="60" y="482"/>
                  </a:lnTo>
                  <a:lnTo>
                    <a:pt x="62" y="489"/>
                  </a:lnTo>
                  <a:lnTo>
                    <a:pt x="66" y="495"/>
                  </a:lnTo>
                  <a:lnTo>
                    <a:pt x="69" y="502"/>
                  </a:lnTo>
                  <a:lnTo>
                    <a:pt x="73" y="510"/>
                  </a:lnTo>
                  <a:lnTo>
                    <a:pt x="77" y="516"/>
                  </a:lnTo>
                  <a:lnTo>
                    <a:pt x="81" y="522"/>
                  </a:lnTo>
                  <a:lnTo>
                    <a:pt x="86" y="528"/>
                  </a:lnTo>
                  <a:lnTo>
                    <a:pt x="90" y="535"/>
                  </a:lnTo>
                  <a:lnTo>
                    <a:pt x="94" y="542"/>
                  </a:lnTo>
                  <a:lnTo>
                    <a:pt x="100" y="547"/>
                  </a:lnTo>
                  <a:lnTo>
                    <a:pt x="104" y="554"/>
                  </a:lnTo>
                  <a:lnTo>
                    <a:pt x="109" y="559"/>
                  </a:lnTo>
                  <a:lnTo>
                    <a:pt x="114" y="565"/>
                  </a:lnTo>
                  <a:lnTo>
                    <a:pt x="120" y="571"/>
                  </a:lnTo>
                  <a:lnTo>
                    <a:pt x="125" y="576"/>
                  </a:lnTo>
                  <a:lnTo>
                    <a:pt x="130" y="581"/>
                  </a:lnTo>
                  <a:lnTo>
                    <a:pt x="135" y="587"/>
                  </a:lnTo>
                  <a:lnTo>
                    <a:pt x="142" y="592"/>
                  </a:lnTo>
                  <a:lnTo>
                    <a:pt x="147" y="596"/>
                  </a:lnTo>
                  <a:lnTo>
                    <a:pt x="153" y="601"/>
                  </a:lnTo>
                  <a:lnTo>
                    <a:pt x="159" y="607"/>
                  </a:lnTo>
                  <a:lnTo>
                    <a:pt x="166" y="611"/>
                  </a:lnTo>
                  <a:lnTo>
                    <a:pt x="171" y="615"/>
                  </a:lnTo>
                  <a:lnTo>
                    <a:pt x="178" y="619"/>
                  </a:lnTo>
                  <a:lnTo>
                    <a:pt x="185" y="624"/>
                  </a:lnTo>
                  <a:lnTo>
                    <a:pt x="191" y="627"/>
                  </a:lnTo>
                  <a:lnTo>
                    <a:pt x="198" y="631"/>
                  </a:lnTo>
                  <a:lnTo>
                    <a:pt x="204" y="634"/>
                  </a:lnTo>
                  <a:lnTo>
                    <a:pt x="212" y="638"/>
                  </a:lnTo>
                  <a:lnTo>
                    <a:pt x="219" y="641"/>
                  </a:lnTo>
                  <a:lnTo>
                    <a:pt x="226" y="644"/>
                  </a:lnTo>
                  <a:lnTo>
                    <a:pt x="234" y="648"/>
                  </a:lnTo>
                  <a:lnTo>
                    <a:pt x="240" y="650"/>
                  </a:lnTo>
                  <a:lnTo>
                    <a:pt x="248" y="653"/>
                  </a:lnTo>
                  <a:lnTo>
                    <a:pt x="255" y="654"/>
                  </a:lnTo>
                  <a:lnTo>
                    <a:pt x="263" y="657"/>
                  </a:lnTo>
                  <a:lnTo>
                    <a:pt x="271" y="660"/>
                  </a:lnTo>
                  <a:lnTo>
                    <a:pt x="279" y="661"/>
                  </a:lnTo>
                  <a:lnTo>
                    <a:pt x="285" y="662"/>
                  </a:lnTo>
                  <a:lnTo>
                    <a:pt x="293" y="665"/>
                  </a:lnTo>
                  <a:lnTo>
                    <a:pt x="301" y="665"/>
                  </a:lnTo>
                  <a:lnTo>
                    <a:pt x="309" y="666"/>
                  </a:lnTo>
                  <a:lnTo>
                    <a:pt x="317" y="668"/>
                  </a:lnTo>
                  <a:lnTo>
                    <a:pt x="325" y="669"/>
                  </a:lnTo>
                  <a:lnTo>
                    <a:pt x="333" y="669"/>
                  </a:lnTo>
                  <a:lnTo>
                    <a:pt x="343" y="669"/>
                  </a:lnTo>
                  <a:lnTo>
                    <a:pt x="350" y="669"/>
                  </a:lnTo>
                  <a:lnTo>
                    <a:pt x="350" y="701"/>
                  </a:lnTo>
                  <a:lnTo>
                    <a:pt x="341" y="701"/>
                  </a:lnTo>
                  <a:lnTo>
                    <a:pt x="332" y="701"/>
                  </a:lnTo>
                  <a:lnTo>
                    <a:pt x="324" y="700"/>
                  </a:lnTo>
                  <a:lnTo>
                    <a:pt x="315" y="700"/>
                  </a:lnTo>
                  <a:lnTo>
                    <a:pt x="305" y="698"/>
                  </a:lnTo>
                  <a:lnTo>
                    <a:pt x="297" y="697"/>
                  </a:lnTo>
                  <a:lnTo>
                    <a:pt x="288" y="696"/>
                  </a:lnTo>
                  <a:lnTo>
                    <a:pt x="280" y="693"/>
                  </a:lnTo>
                  <a:lnTo>
                    <a:pt x="271" y="692"/>
                  </a:lnTo>
                  <a:lnTo>
                    <a:pt x="263" y="690"/>
                  </a:lnTo>
                  <a:lnTo>
                    <a:pt x="255" y="688"/>
                  </a:lnTo>
                  <a:lnTo>
                    <a:pt x="246" y="685"/>
                  </a:lnTo>
                  <a:lnTo>
                    <a:pt x="238" y="682"/>
                  </a:lnTo>
                  <a:lnTo>
                    <a:pt x="230" y="680"/>
                  </a:lnTo>
                  <a:lnTo>
                    <a:pt x="222" y="677"/>
                  </a:lnTo>
                  <a:lnTo>
                    <a:pt x="214" y="673"/>
                  </a:lnTo>
                  <a:lnTo>
                    <a:pt x="206" y="670"/>
                  </a:lnTo>
                  <a:lnTo>
                    <a:pt x="198" y="666"/>
                  </a:lnTo>
                  <a:lnTo>
                    <a:pt x="191" y="662"/>
                  </a:lnTo>
                  <a:lnTo>
                    <a:pt x="183" y="658"/>
                  </a:lnTo>
                  <a:lnTo>
                    <a:pt x="175" y="654"/>
                  </a:lnTo>
                  <a:lnTo>
                    <a:pt x="169" y="650"/>
                  </a:lnTo>
                  <a:lnTo>
                    <a:pt x="162" y="645"/>
                  </a:lnTo>
                  <a:lnTo>
                    <a:pt x="154" y="641"/>
                  </a:lnTo>
                  <a:lnTo>
                    <a:pt x="147" y="636"/>
                  </a:lnTo>
                  <a:lnTo>
                    <a:pt x="141" y="631"/>
                  </a:lnTo>
                  <a:lnTo>
                    <a:pt x="134" y="627"/>
                  </a:lnTo>
                  <a:lnTo>
                    <a:pt x="127" y="621"/>
                  </a:lnTo>
                  <a:lnTo>
                    <a:pt x="121" y="615"/>
                  </a:lnTo>
                  <a:lnTo>
                    <a:pt x="114" y="609"/>
                  </a:lnTo>
                  <a:lnTo>
                    <a:pt x="109" y="604"/>
                  </a:lnTo>
                  <a:lnTo>
                    <a:pt x="102" y="599"/>
                  </a:lnTo>
                  <a:lnTo>
                    <a:pt x="97" y="592"/>
                  </a:lnTo>
                  <a:lnTo>
                    <a:pt x="90" y="585"/>
                  </a:lnTo>
                  <a:lnTo>
                    <a:pt x="85" y="580"/>
                  </a:lnTo>
                  <a:lnTo>
                    <a:pt x="80" y="573"/>
                  </a:lnTo>
                  <a:lnTo>
                    <a:pt x="74" y="567"/>
                  </a:lnTo>
                  <a:lnTo>
                    <a:pt x="69" y="560"/>
                  </a:lnTo>
                  <a:lnTo>
                    <a:pt x="65" y="554"/>
                  </a:lnTo>
                  <a:lnTo>
                    <a:pt x="60" y="547"/>
                  </a:lnTo>
                  <a:lnTo>
                    <a:pt x="54" y="539"/>
                  </a:lnTo>
                  <a:lnTo>
                    <a:pt x="51" y="532"/>
                  </a:lnTo>
                  <a:lnTo>
                    <a:pt x="47" y="524"/>
                  </a:lnTo>
                  <a:lnTo>
                    <a:pt x="43" y="518"/>
                  </a:lnTo>
                  <a:lnTo>
                    <a:pt x="39" y="510"/>
                  </a:lnTo>
                  <a:lnTo>
                    <a:pt x="35" y="502"/>
                  </a:lnTo>
                  <a:lnTo>
                    <a:pt x="31" y="495"/>
                  </a:lnTo>
                  <a:lnTo>
                    <a:pt x="28" y="487"/>
                  </a:lnTo>
                  <a:lnTo>
                    <a:pt x="24" y="479"/>
                  </a:lnTo>
                  <a:lnTo>
                    <a:pt x="21" y="471"/>
                  </a:lnTo>
                  <a:lnTo>
                    <a:pt x="19" y="463"/>
                  </a:lnTo>
                  <a:lnTo>
                    <a:pt x="16" y="454"/>
                  </a:lnTo>
                  <a:lnTo>
                    <a:pt x="13" y="446"/>
                  </a:lnTo>
                  <a:lnTo>
                    <a:pt x="11" y="438"/>
                  </a:lnTo>
                  <a:lnTo>
                    <a:pt x="9" y="430"/>
                  </a:lnTo>
                  <a:lnTo>
                    <a:pt x="7" y="421"/>
                  </a:lnTo>
                  <a:lnTo>
                    <a:pt x="5" y="413"/>
                  </a:lnTo>
                  <a:lnTo>
                    <a:pt x="4" y="404"/>
                  </a:lnTo>
                  <a:lnTo>
                    <a:pt x="3" y="396"/>
                  </a:lnTo>
                  <a:lnTo>
                    <a:pt x="1" y="386"/>
                  </a:lnTo>
                  <a:lnTo>
                    <a:pt x="1" y="377"/>
                  </a:lnTo>
                  <a:lnTo>
                    <a:pt x="0" y="368"/>
                  </a:lnTo>
                  <a:lnTo>
                    <a:pt x="0" y="360"/>
                  </a:lnTo>
                  <a:lnTo>
                    <a:pt x="0" y="351"/>
                  </a:lnTo>
                  <a:close/>
                  <a:moveTo>
                    <a:pt x="350" y="0"/>
                  </a:moveTo>
                  <a:lnTo>
                    <a:pt x="350" y="32"/>
                  </a:lnTo>
                  <a:lnTo>
                    <a:pt x="343" y="32"/>
                  </a:lnTo>
                  <a:lnTo>
                    <a:pt x="333" y="32"/>
                  </a:lnTo>
                  <a:lnTo>
                    <a:pt x="325" y="32"/>
                  </a:lnTo>
                  <a:lnTo>
                    <a:pt x="317" y="33"/>
                  </a:lnTo>
                  <a:lnTo>
                    <a:pt x="309" y="33"/>
                  </a:lnTo>
                  <a:lnTo>
                    <a:pt x="301" y="35"/>
                  </a:lnTo>
                  <a:lnTo>
                    <a:pt x="293" y="36"/>
                  </a:lnTo>
                  <a:lnTo>
                    <a:pt x="285" y="37"/>
                  </a:lnTo>
                  <a:lnTo>
                    <a:pt x="279" y="40"/>
                  </a:lnTo>
                  <a:lnTo>
                    <a:pt x="271" y="41"/>
                  </a:lnTo>
                  <a:lnTo>
                    <a:pt x="263" y="44"/>
                  </a:lnTo>
                  <a:lnTo>
                    <a:pt x="255" y="45"/>
                  </a:lnTo>
                  <a:lnTo>
                    <a:pt x="248" y="48"/>
                  </a:lnTo>
                  <a:lnTo>
                    <a:pt x="240" y="51"/>
                  </a:lnTo>
                  <a:lnTo>
                    <a:pt x="234" y="53"/>
                  </a:lnTo>
                  <a:lnTo>
                    <a:pt x="226" y="56"/>
                  </a:lnTo>
                  <a:lnTo>
                    <a:pt x="219" y="60"/>
                  </a:lnTo>
                  <a:lnTo>
                    <a:pt x="212" y="63"/>
                  </a:lnTo>
                  <a:lnTo>
                    <a:pt x="204" y="67"/>
                  </a:lnTo>
                  <a:lnTo>
                    <a:pt x="198" y="71"/>
                  </a:lnTo>
                  <a:lnTo>
                    <a:pt x="191" y="73"/>
                  </a:lnTo>
                  <a:lnTo>
                    <a:pt x="185" y="77"/>
                  </a:lnTo>
                  <a:lnTo>
                    <a:pt x="178" y="81"/>
                  </a:lnTo>
                  <a:lnTo>
                    <a:pt x="171" y="87"/>
                  </a:lnTo>
                  <a:lnTo>
                    <a:pt x="166" y="90"/>
                  </a:lnTo>
                  <a:lnTo>
                    <a:pt x="159" y="94"/>
                  </a:lnTo>
                  <a:lnTo>
                    <a:pt x="153" y="100"/>
                  </a:lnTo>
                  <a:lnTo>
                    <a:pt x="147" y="104"/>
                  </a:lnTo>
                  <a:lnTo>
                    <a:pt x="142" y="109"/>
                  </a:lnTo>
                  <a:lnTo>
                    <a:pt x="135" y="114"/>
                  </a:lnTo>
                  <a:lnTo>
                    <a:pt x="130" y="120"/>
                  </a:lnTo>
                  <a:lnTo>
                    <a:pt x="125" y="125"/>
                  </a:lnTo>
                  <a:lnTo>
                    <a:pt x="120" y="130"/>
                  </a:lnTo>
                  <a:lnTo>
                    <a:pt x="114" y="136"/>
                  </a:lnTo>
                  <a:lnTo>
                    <a:pt x="109" y="142"/>
                  </a:lnTo>
                  <a:lnTo>
                    <a:pt x="104" y="148"/>
                  </a:lnTo>
                  <a:lnTo>
                    <a:pt x="100" y="154"/>
                  </a:lnTo>
                  <a:lnTo>
                    <a:pt x="94" y="159"/>
                  </a:lnTo>
                  <a:lnTo>
                    <a:pt x="90" y="166"/>
                  </a:lnTo>
                  <a:lnTo>
                    <a:pt x="86" y="173"/>
                  </a:lnTo>
                  <a:lnTo>
                    <a:pt x="81" y="178"/>
                  </a:lnTo>
                  <a:lnTo>
                    <a:pt x="77" y="185"/>
                  </a:lnTo>
                  <a:lnTo>
                    <a:pt x="73" y="191"/>
                  </a:lnTo>
                  <a:lnTo>
                    <a:pt x="69" y="198"/>
                  </a:lnTo>
                  <a:lnTo>
                    <a:pt x="66" y="206"/>
                  </a:lnTo>
                  <a:lnTo>
                    <a:pt x="62" y="213"/>
                  </a:lnTo>
                  <a:lnTo>
                    <a:pt x="60" y="219"/>
                  </a:lnTo>
                  <a:lnTo>
                    <a:pt x="56" y="226"/>
                  </a:lnTo>
                  <a:lnTo>
                    <a:pt x="53" y="234"/>
                  </a:lnTo>
                  <a:lnTo>
                    <a:pt x="51" y="240"/>
                  </a:lnTo>
                  <a:lnTo>
                    <a:pt x="48" y="248"/>
                  </a:lnTo>
                  <a:lnTo>
                    <a:pt x="45" y="255"/>
                  </a:lnTo>
                  <a:lnTo>
                    <a:pt x="44" y="263"/>
                  </a:lnTo>
                  <a:lnTo>
                    <a:pt x="41" y="271"/>
                  </a:lnTo>
                  <a:lnTo>
                    <a:pt x="40" y="279"/>
                  </a:lnTo>
                  <a:lnTo>
                    <a:pt x="37" y="286"/>
                  </a:lnTo>
                  <a:lnTo>
                    <a:pt x="36" y="293"/>
                  </a:lnTo>
                  <a:lnTo>
                    <a:pt x="35" y="301"/>
                  </a:lnTo>
                  <a:lnTo>
                    <a:pt x="33" y="309"/>
                  </a:lnTo>
                  <a:lnTo>
                    <a:pt x="33" y="317"/>
                  </a:lnTo>
                  <a:lnTo>
                    <a:pt x="32" y="325"/>
                  </a:lnTo>
                  <a:lnTo>
                    <a:pt x="32" y="335"/>
                  </a:lnTo>
                  <a:lnTo>
                    <a:pt x="32" y="343"/>
                  </a:lnTo>
                  <a:lnTo>
                    <a:pt x="32" y="351"/>
                  </a:lnTo>
                  <a:lnTo>
                    <a:pt x="0" y="351"/>
                  </a:lnTo>
                  <a:lnTo>
                    <a:pt x="0" y="341"/>
                  </a:lnTo>
                  <a:lnTo>
                    <a:pt x="0" y="332"/>
                  </a:lnTo>
                  <a:lnTo>
                    <a:pt x="1" y="324"/>
                  </a:lnTo>
                  <a:lnTo>
                    <a:pt x="1" y="315"/>
                  </a:lnTo>
                  <a:lnTo>
                    <a:pt x="3" y="305"/>
                  </a:lnTo>
                  <a:lnTo>
                    <a:pt x="4" y="297"/>
                  </a:lnTo>
                  <a:lnTo>
                    <a:pt x="5" y="288"/>
                  </a:lnTo>
                  <a:lnTo>
                    <a:pt x="7" y="280"/>
                  </a:lnTo>
                  <a:lnTo>
                    <a:pt x="9" y="271"/>
                  </a:lnTo>
                  <a:lnTo>
                    <a:pt x="11" y="263"/>
                  </a:lnTo>
                  <a:lnTo>
                    <a:pt x="13" y="255"/>
                  </a:lnTo>
                  <a:lnTo>
                    <a:pt x="16" y="246"/>
                  </a:lnTo>
                  <a:lnTo>
                    <a:pt x="19" y="238"/>
                  </a:lnTo>
                  <a:lnTo>
                    <a:pt x="21" y="230"/>
                  </a:lnTo>
                  <a:lnTo>
                    <a:pt x="24" y="222"/>
                  </a:lnTo>
                  <a:lnTo>
                    <a:pt x="28" y="214"/>
                  </a:lnTo>
                  <a:lnTo>
                    <a:pt x="31" y="206"/>
                  </a:lnTo>
                  <a:lnTo>
                    <a:pt x="35" y="199"/>
                  </a:lnTo>
                  <a:lnTo>
                    <a:pt x="39" y="191"/>
                  </a:lnTo>
                  <a:lnTo>
                    <a:pt x="43" y="183"/>
                  </a:lnTo>
                  <a:lnTo>
                    <a:pt x="47" y="177"/>
                  </a:lnTo>
                  <a:lnTo>
                    <a:pt x="51" y="169"/>
                  </a:lnTo>
                  <a:lnTo>
                    <a:pt x="54" y="162"/>
                  </a:lnTo>
                  <a:lnTo>
                    <a:pt x="60" y="154"/>
                  </a:lnTo>
                  <a:lnTo>
                    <a:pt x="65" y="148"/>
                  </a:lnTo>
                  <a:lnTo>
                    <a:pt x="69" y="141"/>
                  </a:lnTo>
                  <a:lnTo>
                    <a:pt x="74" y="134"/>
                  </a:lnTo>
                  <a:lnTo>
                    <a:pt x="80" y="128"/>
                  </a:lnTo>
                  <a:lnTo>
                    <a:pt x="85" y="121"/>
                  </a:lnTo>
                  <a:lnTo>
                    <a:pt x="90" y="114"/>
                  </a:lnTo>
                  <a:lnTo>
                    <a:pt x="97" y="109"/>
                  </a:lnTo>
                  <a:lnTo>
                    <a:pt x="102" y="102"/>
                  </a:lnTo>
                  <a:lnTo>
                    <a:pt x="109" y="97"/>
                  </a:lnTo>
                  <a:lnTo>
                    <a:pt x="114" y="92"/>
                  </a:lnTo>
                  <a:lnTo>
                    <a:pt x="121" y="85"/>
                  </a:lnTo>
                  <a:lnTo>
                    <a:pt x="127" y="80"/>
                  </a:lnTo>
                  <a:lnTo>
                    <a:pt x="134" y="75"/>
                  </a:lnTo>
                  <a:lnTo>
                    <a:pt x="141" y="69"/>
                  </a:lnTo>
                  <a:lnTo>
                    <a:pt x="147" y="65"/>
                  </a:lnTo>
                  <a:lnTo>
                    <a:pt x="154" y="60"/>
                  </a:lnTo>
                  <a:lnTo>
                    <a:pt x="162" y="56"/>
                  </a:lnTo>
                  <a:lnTo>
                    <a:pt x="169" y="51"/>
                  </a:lnTo>
                  <a:lnTo>
                    <a:pt x="175" y="47"/>
                  </a:lnTo>
                  <a:lnTo>
                    <a:pt x="183" y="43"/>
                  </a:lnTo>
                  <a:lnTo>
                    <a:pt x="191" y="39"/>
                  </a:lnTo>
                  <a:lnTo>
                    <a:pt x="198" y="35"/>
                  </a:lnTo>
                  <a:lnTo>
                    <a:pt x="206" y="31"/>
                  </a:lnTo>
                  <a:lnTo>
                    <a:pt x="214" y="28"/>
                  </a:lnTo>
                  <a:lnTo>
                    <a:pt x="222" y="24"/>
                  </a:lnTo>
                  <a:lnTo>
                    <a:pt x="230" y="22"/>
                  </a:lnTo>
                  <a:lnTo>
                    <a:pt x="238" y="19"/>
                  </a:lnTo>
                  <a:lnTo>
                    <a:pt x="246" y="16"/>
                  </a:lnTo>
                  <a:lnTo>
                    <a:pt x="255" y="14"/>
                  </a:lnTo>
                  <a:lnTo>
                    <a:pt x="263" y="11"/>
                  </a:lnTo>
                  <a:lnTo>
                    <a:pt x="271" y="10"/>
                  </a:lnTo>
                  <a:lnTo>
                    <a:pt x="280" y="7"/>
                  </a:lnTo>
                  <a:lnTo>
                    <a:pt x="288" y="6"/>
                  </a:lnTo>
                  <a:lnTo>
                    <a:pt x="297" y="4"/>
                  </a:lnTo>
                  <a:lnTo>
                    <a:pt x="305" y="3"/>
                  </a:lnTo>
                  <a:lnTo>
                    <a:pt x="315" y="2"/>
                  </a:lnTo>
                  <a:lnTo>
                    <a:pt x="324" y="2"/>
                  </a:lnTo>
                  <a:lnTo>
                    <a:pt x="332" y="0"/>
                  </a:lnTo>
                  <a:lnTo>
                    <a:pt x="341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C8E2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45" name="Freeform 35"/>
            <p:cNvSpPr>
              <a:spLocks noEditPoints="1"/>
            </p:cNvSpPr>
            <p:nvPr/>
          </p:nvSpPr>
          <p:spPr bwMode="auto">
            <a:xfrm>
              <a:off x="4701" y="1607"/>
              <a:ext cx="699" cy="701"/>
            </a:xfrm>
            <a:custGeom>
              <a:avLst/>
              <a:gdLst>
                <a:gd name="T0" fmla="*/ 665 w 699"/>
                <a:gd name="T1" fmla="*/ 301 h 701"/>
                <a:gd name="T2" fmla="*/ 646 w 699"/>
                <a:gd name="T3" fmla="*/ 234 h 701"/>
                <a:gd name="T4" fmla="*/ 614 w 699"/>
                <a:gd name="T5" fmla="*/ 173 h 701"/>
                <a:gd name="T6" fmla="*/ 569 w 699"/>
                <a:gd name="T7" fmla="*/ 120 h 701"/>
                <a:gd name="T8" fmla="*/ 515 w 699"/>
                <a:gd name="T9" fmla="*/ 79 h 701"/>
                <a:gd name="T10" fmla="*/ 452 w 699"/>
                <a:gd name="T11" fmla="*/ 48 h 701"/>
                <a:gd name="T12" fmla="*/ 382 w 699"/>
                <a:gd name="T13" fmla="*/ 33 h 701"/>
                <a:gd name="T14" fmla="*/ 384 w 699"/>
                <a:gd name="T15" fmla="*/ 3 h 701"/>
                <a:gd name="T16" fmla="*/ 461 w 699"/>
                <a:gd name="T17" fmla="*/ 19 h 701"/>
                <a:gd name="T18" fmla="*/ 530 w 699"/>
                <a:gd name="T19" fmla="*/ 51 h 701"/>
                <a:gd name="T20" fmla="*/ 592 w 699"/>
                <a:gd name="T21" fmla="*/ 97 h 701"/>
                <a:gd name="T22" fmla="*/ 639 w 699"/>
                <a:gd name="T23" fmla="*/ 156 h 701"/>
                <a:gd name="T24" fmla="*/ 675 w 699"/>
                <a:gd name="T25" fmla="*/ 222 h 701"/>
                <a:gd name="T26" fmla="*/ 695 w 699"/>
                <a:gd name="T27" fmla="*/ 297 h 701"/>
                <a:gd name="T28" fmla="*/ 349 w 699"/>
                <a:gd name="T29" fmla="*/ 669 h 701"/>
                <a:gd name="T30" fmla="*/ 422 w 699"/>
                <a:gd name="T31" fmla="*/ 661 h 701"/>
                <a:gd name="T32" fmla="*/ 488 w 699"/>
                <a:gd name="T33" fmla="*/ 638 h 701"/>
                <a:gd name="T34" fmla="*/ 546 w 699"/>
                <a:gd name="T35" fmla="*/ 601 h 701"/>
                <a:gd name="T36" fmla="*/ 595 w 699"/>
                <a:gd name="T37" fmla="*/ 554 h 701"/>
                <a:gd name="T38" fmla="*/ 634 w 699"/>
                <a:gd name="T39" fmla="*/ 497 h 701"/>
                <a:gd name="T40" fmla="*/ 658 w 699"/>
                <a:gd name="T41" fmla="*/ 430 h 701"/>
                <a:gd name="T42" fmla="*/ 668 w 699"/>
                <a:gd name="T43" fmla="*/ 359 h 701"/>
                <a:gd name="T44" fmla="*/ 694 w 699"/>
                <a:gd name="T45" fmla="*/ 413 h 701"/>
                <a:gd name="T46" fmla="*/ 672 w 699"/>
                <a:gd name="T47" fmla="*/ 487 h 701"/>
                <a:gd name="T48" fmla="*/ 635 w 699"/>
                <a:gd name="T49" fmla="*/ 554 h 701"/>
                <a:gd name="T50" fmla="*/ 585 w 699"/>
                <a:gd name="T51" fmla="*/ 609 h 701"/>
                <a:gd name="T52" fmla="*/ 524 w 699"/>
                <a:gd name="T53" fmla="*/ 654 h 701"/>
                <a:gd name="T54" fmla="*/ 453 w 699"/>
                <a:gd name="T55" fmla="*/ 685 h 701"/>
                <a:gd name="T56" fmla="*/ 376 w 699"/>
                <a:gd name="T57" fmla="*/ 700 h 701"/>
                <a:gd name="T58" fmla="*/ 31 w 699"/>
                <a:gd name="T59" fmla="*/ 376 h 701"/>
                <a:gd name="T60" fmla="*/ 45 w 699"/>
                <a:gd name="T61" fmla="*/ 446 h 701"/>
                <a:gd name="T62" fmla="*/ 73 w 699"/>
                <a:gd name="T63" fmla="*/ 510 h 701"/>
                <a:gd name="T64" fmla="*/ 114 w 699"/>
                <a:gd name="T65" fmla="*/ 565 h 701"/>
                <a:gd name="T66" fmla="*/ 164 w 699"/>
                <a:gd name="T67" fmla="*/ 611 h 701"/>
                <a:gd name="T68" fmla="*/ 225 w 699"/>
                <a:gd name="T69" fmla="*/ 645 h 701"/>
                <a:gd name="T70" fmla="*/ 293 w 699"/>
                <a:gd name="T71" fmla="*/ 665 h 701"/>
                <a:gd name="T72" fmla="*/ 341 w 699"/>
                <a:gd name="T73" fmla="*/ 701 h 701"/>
                <a:gd name="T74" fmla="*/ 262 w 699"/>
                <a:gd name="T75" fmla="*/ 690 h 701"/>
                <a:gd name="T76" fmla="*/ 189 w 699"/>
                <a:gd name="T77" fmla="*/ 662 h 701"/>
                <a:gd name="T78" fmla="*/ 127 w 699"/>
                <a:gd name="T79" fmla="*/ 621 h 701"/>
                <a:gd name="T80" fmla="*/ 74 w 699"/>
                <a:gd name="T81" fmla="*/ 567 h 701"/>
                <a:gd name="T82" fmla="*/ 34 w 699"/>
                <a:gd name="T83" fmla="*/ 503 h 701"/>
                <a:gd name="T84" fmla="*/ 8 w 699"/>
                <a:gd name="T85" fmla="*/ 430 h 701"/>
                <a:gd name="T86" fmla="*/ 0 w 699"/>
                <a:gd name="T87" fmla="*/ 351 h 701"/>
                <a:gd name="T88" fmla="*/ 301 w 699"/>
                <a:gd name="T89" fmla="*/ 36 h 701"/>
                <a:gd name="T90" fmla="*/ 232 w 699"/>
                <a:gd name="T91" fmla="*/ 53 h 701"/>
                <a:gd name="T92" fmla="*/ 171 w 699"/>
                <a:gd name="T93" fmla="*/ 87 h 701"/>
                <a:gd name="T94" fmla="*/ 119 w 699"/>
                <a:gd name="T95" fmla="*/ 130 h 701"/>
                <a:gd name="T96" fmla="*/ 77 w 699"/>
                <a:gd name="T97" fmla="*/ 185 h 701"/>
                <a:gd name="T98" fmla="*/ 47 w 699"/>
                <a:gd name="T99" fmla="*/ 248 h 701"/>
                <a:gd name="T100" fmla="*/ 31 w 699"/>
                <a:gd name="T101" fmla="*/ 317 h 701"/>
                <a:gd name="T102" fmla="*/ 1 w 699"/>
                <a:gd name="T103" fmla="*/ 315 h 701"/>
                <a:gd name="T104" fmla="*/ 17 w 699"/>
                <a:gd name="T105" fmla="*/ 238 h 701"/>
                <a:gd name="T106" fmla="*/ 50 w 699"/>
                <a:gd name="T107" fmla="*/ 169 h 701"/>
                <a:gd name="T108" fmla="*/ 95 w 699"/>
                <a:gd name="T109" fmla="*/ 109 h 701"/>
                <a:gd name="T110" fmla="*/ 154 w 699"/>
                <a:gd name="T111" fmla="*/ 60 h 701"/>
                <a:gd name="T112" fmla="*/ 221 w 699"/>
                <a:gd name="T113" fmla="*/ 24 h 701"/>
                <a:gd name="T114" fmla="*/ 296 w 699"/>
                <a:gd name="T115" fmla="*/ 4 h 7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9"/>
                <a:gd name="T175" fmla="*/ 0 h 701"/>
                <a:gd name="T176" fmla="*/ 699 w 699"/>
                <a:gd name="T177" fmla="*/ 701 h 7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9" h="701">
                  <a:moveTo>
                    <a:pt x="699" y="351"/>
                  </a:moveTo>
                  <a:lnTo>
                    <a:pt x="668" y="351"/>
                  </a:lnTo>
                  <a:lnTo>
                    <a:pt x="668" y="343"/>
                  </a:lnTo>
                  <a:lnTo>
                    <a:pt x="668" y="335"/>
                  </a:lnTo>
                  <a:lnTo>
                    <a:pt x="667" y="327"/>
                  </a:lnTo>
                  <a:lnTo>
                    <a:pt x="667" y="317"/>
                  </a:lnTo>
                  <a:lnTo>
                    <a:pt x="666" y="309"/>
                  </a:lnTo>
                  <a:lnTo>
                    <a:pt x="665" y="301"/>
                  </a:lnTo>
                  <a:lnTo>
                    <a:pt x="663" y="293"/>
                  </a:lnTo>
                  <a:lnTo>
                    <a:pt x="662" y="287"/>
                  </a:lnTo>
                  <a:lnTo>
                    <a:pt x="661" y="279"/>
                  </a:lnTo>
                  <a:lnTo>
                    <a:pt x="658" y="271"/>
                  </a:lnTo>
                  <a:lnTo>
                    <a:pt x="657" y="263"/>
                  </a:lnTo>
                  <a:lnTo>
                    <a:pt x="654" y="256"/>
                  </a:lnTo>
                  <a:lnTo>
                    <a:pt x="651" y="248"/>
                  </a:lnTo>
                  <a:lnTo>
                    <a:pt x="649" y="240"/>
                  </a:lnTo>
                  <a:lnTo>
                    <a:pt x="646" y="234"/>
                  </a:lnTo>
                  <a:lnTo>
                    <a:pt x="643" y="227"/>
                  </a:lnTo>
                  <a:lnTo>
                    <a:pt x="641" y="219"/>
                  </a:lnTo>
                  <a:lnTo>
                    <a:pt x="637" y="213"/>
                  </a:lnTo>
                  <a:lnTo>
                    <a:pt x="634" y="206"/>
                  </a:lnTo>
                  <a:lnTo>
                    <a:pt x="630" y="199"/>
                  </a:lnTo>
                  <a:lnTo>
                    <a:pt x="626" y="191"/>
                  </a:lnTo>
                  <a:lnTo>
                    <a:pt x="622" y="185"/>
                  </a:lnTo>
                  <a:lnTo>
                    <a:pt x="618" y="179"/>
                  </a:lnTo>
                  <a:lnTo>
                    <a:pt x="614" y="173"/>
                  </a:lnTo>
                  <a:lnTo>
                    <a:pt x="609" y="166"/>
                  </a:lnTo>
                  <a:lnTo>
                    <a:pt x="605" y="159"/>
                  </a:lnTo>
                  <a:lnTo>
                    <a:pt x="601" y="154"/>
                  </a:lnTo>
                  <a:lnTo>
                    <a:pt x="595" y="148"/>
                  </a:lnTo>
                  <a:lnTo>
                    <a:pt x="590" y="142"/>
                  </a:lnTo>
                  <a:lnTo>
                    <a:pt x="585" y="136"/>
                  </a:lnTo>
                  <a:lnTo>
                    <a:pt x="580" y="130"/>
                  </a:lnTo>
                  <a:lnTo>
                    <a:pt x="574" y="125"/>
                  </a:lnTo>
                  <a:lnTo>
                    <a:pt x="569" y="120"/>
                  </a:lnTo>
                  <a:lnTo>
                    <a:pt x="564" y="114"/>
                  </a:lnTo>
                  <a:lnTo>
                    <a:pt x="558" y="109"/>
                  </a:lnTo>
                  <a:lnTo>
                    <a:pt x="552" y="105"/>
                  </a:lnTo>
                  <a:lnTo>
                    <a:pt x="546" y="100"/>
                  </a:lnTo>
                  <a:lnTo>
                    <a:pt x="540" y="94"/>
                  </a:lnTo>
                  <a:lnTo>
                    <a:pt x="534" y="90"/>
                  </a:lnTo>
                  <a:lnTo>
                    <a:pt x="528" y="87"/>
                  </a:lnTo>
                  <a:lnTo>
                    <a:pt x="521" y="83"/>
                  </a:lnTo>
                  <a:lnTo>
                    <a:pt x="515" y="79"/>
                  </a:lnTo>
                  <a:lnTo>
                    <a:pt x="508" y="75"/>
                  </a:lnTo>
                  <a:lnTo>
                    <a:pt x="501" y="71"/>
                  </a:lnTo>
                  <a:lnTo>
                    <a:pt x="495" y="67"/>
                  </a:lnTo>
                  <a:lnTo>
                    <a:pt x="488" y="63"/>
                  </a:lnTo>
                  <a:lnTo>
                    <a:pt x="480" y="60"/>
                  </a:lnTo>
                  <a:lnTo>
                    <a:pt x="473" y="57"/>
                  </a:lnTo>
                  <a:lnTo>
                    <a:pt x="467" y="53"/>
                  </a:lnTo>
                  <a:lnTo>
                    <a:pt x="459" y="51"/>
                  </a:lnTo>
                  <a:lnTo>
                    <a:pt x="452" y="48"/>
                  </a:lnTo>
                  <a:lnTo>
                    <a:pt x="444" y="47"/>
                  </a:lnTo>
                  <a:lnTo>
                    <a:pt x="436" y="44"/>
                  </a:lnTo>
                  <a:lnTo>
                    <a:pt x="430" y="41"/>
                  </a:lnTo>
                  <a:lnTo>
                    <a:pt x="422" y="40"/>
                  </a:lnTo>
                  <a:lnTo>
                    <a:pt x="414" y="39"/>
                  </a:lnTo>
                  <a:lnTo>
                    <a:pt x="406" y="37"/>
                  </a:lnTo>
                  <a:lnTo>
                    <a:pt x="398" y="36"/>
                  </a:lnTo>
                  <a:lnTo>
                    <a:pt x="390" y="35"/>
                  </a:lnTo>
                  <a:lnTo>
                    <a:pt x="382" y="33"/>
                  </a:lnTo>
                  <a:lnTo>
                    <a:pt x="374" y="32"/>
                  </a:lnTo>
                  <a:lnTo>
                    <a:pt x="366" y="32"/>
                  </a:lnTo>
                  <a:lnTo>
                    <a:pt x="358" y="32"/>
                  </a:lnTo>
                  <a:lnTo>
                    <a:pt x="349" y="32"/>
                  </a:lnTo>
                  <a:lnTo>
                    <a:pt x="349" y="0"/>
                  </a:lnTo>
                  <a:lnTo>
                    <a:pt x="358" y="0"/>
                  </a:lnTo>
                  <a:lnTo>
                    <a:pt x="367" y="0"/>
                  </a:lnTo>
                  <a:lnTo>
                    <a:pt x="376" y="2"/>
                  </a:lnTo>
                  <a:lnTo>
                    <a:pt x="384" y="3"/>
                  </a:lnTo>
                  <a:lnTo>
                    <a:pt x="394" y="3"/>
                  </a:lnTo>
                  <a:lnTo>
                    <a:pt x="403" y="4"/>
                  </a:lnTo>
                  <a:lnTo>
                    <a:pt x="411" y="6"/>
                  </a:lnTo>
                  <a:lnTo>
                    <a:pt x="420" y="8"/>
                  </a:lnTo>
                  <a:lnTo>
                    <a:pt x="428" y="10"/>
                  </a:lnTo>
                  <a:lnTo>
                    <a:pt x="436" y="11"/>
                  </a:lnTo>
                  <a:lnTo>
                    <a:pt x="446" y="14"/>
                  </a:lnTo>
                  <a:lnTo>
                    <a:pt x="453" y="16"/>
                  </a:lnTo>
                  <a:lnTo>
                    <a:pt x="461" y="19"/>
                  </a:lnTo>
                  <a:lnTo>
                    <a:pt x="469" y="22"/>
                  </a:lnTo>
                  <a:lnTo>
                    <a:pt x="477" y="24"/>
                  </a:lnTo>
                  <a:lnTo>
                    <a:pt x="485" y="28"/>
                  </a:lnTo>
                  <a:lnTo>
                    <a:pt x="493" y="31"/>
                  </a:lnTo>
                  <a:lnTo>
                    <a:pt x="501" y="35"/>
                  </a:lnTo>
                  <a:lnTo>
                    <a:pt x="509" y="39"/>
                  </a:lnTo>
                  <a:lnTo>
                    <a:pt x="516" y="43"/>
                  </a:lnTo>
                  <a:lnTo>
                    <a:pt x="524" y="47"/>
                  </a:lnTo>
                  <a:lnTo>
                    <a:pt x="530" y="51"/>
                  </a:lnTo>
                  <a:lnTo>
                    <a:pt x="538" y="56"/>
                  </a:lnTo>
                  <a:lnTo>
                    <a:pt x="545" y="60"/>
                  </a:lnTo>
                  <a:lnTo>
                    <a:pt x="552" y="65"/>
                  </a:lnTo>
                  <a:lnTo>
                    <a:pt x="558" y="71"/>
                  </a:lnTo>
                  <a:lnTo>
                    <a:pt x="565" y="75"/>
                  </a:lnTo>
                  <a:lnTo>
                    <a:pt x="572" y="80"/>
                  </a:lnTo>
                  <a:lnTo>
                    <a:pt x="578" y="87"/>
                  </a:lnTo>
                  <a:lnTo>
                    <a:pt x="585" y="92"/>
                  </a:lnTo>
                  <a:lnTo>
                    <a:pt x="592" y="97"/>
                  </a:lnTo>
                  <a:lnTo>
                    <a:pt x="597" y="102"/>
                  </a:lnTo>
                  <a:lnTo>
                    <a:pt x="603" y="109"/>
                  </a:lnTo>
                  <a:lnTo>
                    <a:pt x="609" y="116"/>
                  </a:lnTo>
                  <a:lnTo>
                    <a:pt x="614" y="121"/>
                  </a:lnTo>
                  <a:lnTo>
                    <a:pt x="619" y="128"/>
                  </a:lnTo>
                  <a:lnTo>
                    <a:pt x="625" y="134"/>
                  </a:lnTo>
                  <a:lnTo>
                    <a:pt x="630" y="141"/>
                  </a:lnTo>
                  <a:lnTo>
                    <a:pt x="635" y="148"/>
                  </a:lnTo>
                  <a:lnTo>
                    <a:pt x="639" y="156"/>
                  </a:lnTo>
                  <a:lnTo>
                    <a:pt x="645" y="162"/>
                  </a:lnTo>
                  <a:lnTo>
                    <a:pt x="649" y="169"/>
                  </a:lnTo>
                  <a:lnTo>
                    <a:pt x="653" y="177"/>
                  </a:lnTo>
                  <a:lnTo>
                    <a:pt x="658" y="183"/>
                  </a:lnTo>
                  <a:lnTo>
                    <a:pt x="662" y="191"/>
                  </a:lnTo>
                  <a:lnTo>
                    <a:pt x="665" y="199"/>
                  </a:lnTo>
                  <a:lnTo>
                    <a:pt x="668" y="206"/>
                  </a:lnTo>
                  <a:lnTo>
                    <a:pt x="672" y="214"/>
                  </a:lnTo>
                  <a:lnTo>
                    <a:pt x="675" y="222"/>
                  </a:lnTo>
                  <a:lnTo>
                    <a:pt x="678" y="230"/>
                  </a:lnTo>
                  <a:lnTo>
                    <a:pt x="682" y="238"/>
                  </a:lnTo>
                  <a:lnTo>
                    <a:pt x="684" y="247"/>
                  </a:lnTo>
                  <a:lnTo>
                    <a:pt x="686" y="255"/>
                  </a:lnTo>
                  <a:lnTo>
                    <a:pt x="688" y="263"/>
                  </a:lnTo>
                  <a:lnTo>
                    <a:pt x="691" y="272"/>
                  </a:lnTo>
                  <a:lnTo>
                    <a:pt x="692" y="280"/>
                  </a:lnTo>
                  <a:lnTo>
                    <a:pt x="694" y="288"/>
                  </a:lnTo>
                  <a:lnTo>
                    <a:pt x="695" y="297"/>
                  </a:lnTo>
                  <a:lnTo>
                    <a:pt x="696" y="305"/>
                  </a:lnTo>
                  <a:lnTo>
                    <a:pt x="698" y="315"/>
                  </a:lnTo>
                  <a:lnTo>
                    <a:pt x="699" y="324"/>
                  </a:lnTo>
                  <a:lnTo>
                    <a:pt x="699" y="333"/>
                  </a:lnTo>
                  <a:lnTo>
                    <a:pt x="699" y="341"/>
                  </a:lnTo>
                  <a:lnTo>
                    <a:pt x="699" y="351"/>
                  </a:lnTo>
                  <a:close/>
                  <a:moveTo>
                    <a:pt x="349" y="701"/>
                  </a:moveTo>
                  <a:lnTo>
                    <a:pt x="349" y="669"/>
                  </a:lnTo>
                  <a:lnTo>
                    <a:pt x="358" y="669"/>
                  </a:lnTo>
                  <a:lnTo>
                    <a:pt x="366" y="669"/>
                  </a:lnTo>
                  <a:lnTo>
                    <a:pt x="374" y="669"/>
                  </a:lnTo>
                  <a:lnTo>
                    <a:pt x="382" y="668"/>
                  </a:lnTo>
                  <a:lnTo>
                    <a:pt x="390" y="668"/>
                  </a:lnTo>
                  <a:lnTo>
                    <a:pt x="398" y="666"/>
                  </a:lnTo>
                  <a:lnTo>
                    <a:pt x="406" y="665"/>
                  </a:lnTo>
                  <a:lnTo>
                    <a:pt x="414" y="664"/>
                  </a:lnTo>
                  <a:lnTo>
                    <a:pt x="422" y="661"/>
                  </a:lnTo>
                  <a:lnTo>
                    <a:pt x="430" y="660"/>
                  </a:lnTo>
                  <a:lnTo>
                    <a:pt x="436" y="657"/>
                  </a:lnTo>
                  <a:lnTo>
                    <a:pt x="444" y="656"/>
                  </a:lnTo>
                  <a:lnTo>
                    <a:pt x="452" y="653"/>
                  </a:lnTo>
                  <a:lnTo>
                    <a:pt x="459" y="650"/>
                  </a:lnTo>
                  <a:lnTo>
                    <a:pt x="467" y="648"/>
                  </a:lnTo>
                  <a:lnTo>
                    <a:pt x="473" y="645"/>
                  </a:lnTo>
                  <a:lnTo>
                    <a:pt x="480" y="641"/>
                  </a:lnTo>
                  <a:lnTo>
                    <a:pt x="488" y="638"/>
                  </a:lnTo>
                  <a:lnTo>
                    <a:pt x="495" y="634"/>
                  </a:lnTo>
                  <a:lnTo>
                    <a:pt x="501" y="631"/>
                  </a:lnTo>
                  <a:lnTo>
                    <a:pt x="508" y="628"/>
                  </a:lnTo>
                  <a:lnTo>
                    <a:pt x="515" y="624"/>
                  </a:lnTo>
                  <a:lnTo>
                    <a:pt x="521" y="620"/>
                  </a:lnTo>
                  <a:lnTo>
                    <a:pt x="528" y="615"/>
                  </a:lnTo>
                  <a:lnTo>
                    <a:pt x="534" y="611"/>
                  </a:lnTo>
                  <a:lnTo>
                    <a:pt x="540" y="607"/>
                  </a:lnTo>
                  <a:lnTo>
                    <a:pt x="546" y="601"/>
                  </a:lnTo>
                  <a:lnTo>
                    <a:pt x="552" y="597"/>
                  </a:lnTo>
                  <a:lnTo>
                    <a:pt x="558" y="592"/>
                  </a:lnTo>
                  <a:lnTo>
                    <a:pt x="564" y="587"/>
                  </a:lnTo>
                  <a:lnTo>
                    <a:pt x="569" y="581"/>
                  </a:lnTo>
                  <a:lnTo>
                    <a:pt x="574" y="576"/>
                  </a:lnTo>
                  <a:lnTo>
                    <a:pt x="580" y="571"/>
                  </a:lnTo>
                  <a:lnTo>
                    <a:pt x="585" y="565"/>
                  </a:lnTo>
                  <a:lnTo>
                    <a:pt x="590" y="559"/>
                  </a:lnTo>
                  <a:lnTo>
                    <a:pt x="595" y="554"/>
                  </a:lnTo>
                  <a:lnTo>
                    <a:pt x="601" y="547"/>
                  </a:lnTo>
                  <a:lnTo>
                    <a:pt x="605" y="542"/>
                  </a:lnTo>
                  <a:lnTo>
                    <a:pt x="609" y="535"/>
                  </a:lnTo>
                  <a:lnTo>
                    <a:pt x="614" y="528"/>
                  </a:lnTo>
                  <a:lnTo>
                    <a:pt x="618" y="523"/>
                  </a:lnTo>
                  <a:lnTo>
                    <a:pt x="622" y="516"/>
                  </a:lnTo>
                  <a:lnTo>
                    <a:pt x="626" y="510"/>
                  </a:lnTo>
                  <a:lnTo>
                    <a:pt x="630" y="503"/>
                  </a:lnTo>
                  <a:lnTo>
                    <a:pt x="634" y="497"/>
                  </a:lnTo>
                  <a:lnTo>
                    <a:pt x="637" y="489"/>
                  </a:lnTo>
                  <a:lnTo>
                    <a:pt x="641" y="482"/>
                  </a:lnTo>
                  <a:lnTo>
                    <a:pt x="643" y="475"/>
                  </a:lnTo>
                  <a:lnTo>
                    <a:pt x="646" y="467"/>
                  </a:lnTo>
                  <a:lnTo>
                    <a:pt x="649" y="461"/>
                  </a:lnTo>
                  <a:lnTo>
                    <a:pt x="651" y="453"/>
                  </a:lnTo>
                  <a:lnTo>
                    <a:pt x="654" y="446"/>
                  </a:lnTo>
                  <a:lnTo>
                    <a:pt x="657" y="438"/>
                  </a:lnTo>
                  <a:lnTo>
                    <a:pt x="658" y="430"/>
                  </a:lnTo>
                  <a:lnTo>
                    <a:pt x="661" y="422"/>
                  </a:lnTo>
                  <a:lnTo>
                    <a:pt x="662" y="416"/>
                  </a:lnTo>
                  <a:lnTo>
                    <a:pt x="663" y="408"/>
                  </a:lnTo>
                  <a:lnTo>
                    <a:pt x="665" y="400"/>
                  </a:lnTo>
                  <a:lnTo>
                    <a:pt x="666" y="392"/>
                  </a:lnTo>
                  <a:lnTo>
                    <a:pt x="667" y="384"/>
                  </a:lnTo>
                  <a:lnTo>
                    <a:pt x="667" y="376"/>
                  </a:lnTo>
                  <a:lnTo>
                    <a:pt x="668" y="366"/>
                  </a:lnTo>
                  <a:lnTo>
                    <a:pt x="668" y="359"/>
                  </a:lnTo>
                  <a:lnTo>
                    <a:pt x="668" y="351"/>
                  </a:lnTo>
                  <a:lnTo>
                    <a:pt x="699" y="351"/>
                  </a:lnTo>
                  <a:lnTo>
                    <a:pt x="699" y="360"/>
                  </a:lnTo>
                  <a:lnTo>
                    <a:pt x="699" y="369"/>
                  </a:lnTo>
                  <a:lnTo>
                    <a:pt x="699" y="377"/>
                  </a:lnTo>
                  <a:lnTo>
                    <a:pt x="698" y="386"/>
                  </a:lnTo>
                  <a:lnTo>
                    <a:pt x="696" y="396"/>
                  </a:lnTo>
                  <a:lnTo>
                    <a:pt x="695" y="404"/>
                  </a:lnTo>
                  <a:lnTo>
                    <a:pt x="694" y="413"/>
                  </a:lnTo>
                  <a:lnTo>
                    <a:pt x="692" y="421"/>
                  </a:lnTo>
                  <a:lnTo>
                    <a:pt x="691" y="430"/>
                  </a:lnTo>
                  <a:lnTo>
                    <a:pt x="688" y="438"/>
                  </a:lnTo>
                  <a:lnTo>
                    <a:pt x="686" y="446"/>
                  </a:lnTo>
                  <a:lnTo>
                    <a:pt x="684" y="455"/>
                  </a:lnTo>
                  <a:lnTo>
                    <a:pt x="682" y="463"/>
                  </a:lnTo>
                  <a:lnTo>
                    <a:pt x="678" y="471"/>
                  </a:lnTo>
                  <a:lnTo>
                    <a:pt x="675" y="479"/>
                  </a:lnTo>
                  <a:lnTo>
                    <a:pt x="672" y="487"/>
                  </a:lnTo>
                  <a:lnTo>
                    <a:pt x="668" y="495"/>
                  </a:lnTo>
                  <a:lnTo>
                    <a:pt x="665" y="503"/>
                  </a:lnTo>
                  <a:lnTo>
                    <a:pt x="662" y="510"/>
                  </a:lnTo>
                  <a:lnTo>
                    <a:pt x="658" y="518"/>
                  </a:lnTo>
                  <a:lnTo>
                    <a:pt x="653" y="524"/>
                  </a:lnTo>
                  <a:lnTo>
                    <a:pt x="649" y="532"/>
                  </a:lnTo>
                  <a:lnTo>
                    <a:pt x="645" y="539"/>
                  </a:lnTo>
                  <a:lnTo>
                    <a:pt x="639" y="547"/>
                  </a:lnTo>
                  <a:lnTo>
                    <a:pt x="635" y="554"/>
                  </a:lnTo>
                  <a:lnTo>
                    <a:pt x="630" y="560"/>
                  </a:lnTo>
                  <a:lnTo>
                    <a:pt x="625" y="567"/>
                  </a:lnTo>
                  <a:lnTo>
                    <a:pt x="619" y="573"/>
                  </a:lnTo>
                  <a:lnTo>
                    <a:pt x="614" y="580"/>
                  </a:lnTo>
                  <a:lnTo>
                    <a:pt x="609" y="587"/>
                  </a:lnTo>
                  <a:lnTo>
                    <a:pt x="603" y="592"/>
                  </a:lnTo>
                  <a:lnTo>
                    <a:pt x="597" y="599"/>
                  </a:lnTo>
                  <a:lnTo>
                    <a:pt x="592" y="604"/>
                  </a:lnTo>
                  <a:lnTo>
                    <a:pt x="585" y="609"/>
                  </a:lnTo>
                  <a:lnTo>
                    <a:pt x="578" y="616"/>
                  </a:lnTo>
                  <a:lnTo>
                    <a:pt x="572" y="621"/>
                  </a:lnTo>
                  <a:lnTo>
                    <a:pt x="565" y="627"/>
                  </a:lnTo>
                  <a:lnTo>
                    <a:pt x="558" y="632"/>
                  </a:lnTo>
                  <a:lnTo>
                    <a:pt x="552" y="636"/>
                  </a:lnTo>
                  <a:lnTo>
                    <a:pt x="545" y="641"/>
                  </a:lnTo>
                  <a:lnTo>
                    <a:pt x="538" y="645"/>
                  </a:lnTo>
                  <a:lnTo>
                    <a:pt x="530" y="650"/>
                  </a:lnTo>
                  <a:lnTo>
                    <a:pt x="524" y="654"/>
                  </a:lnTo>
                  <a:lnTo>
                    <a:pt x="516" y="658"/>
                  </a:lnTo>
                  <a:lnTo>
                    <a:pt x="509" y="662"/>
                  </a:lnTo>
                  <a:lnTo>
                    <a:pt x="501" y="666"/>
                  </a:lnTo>
                  <a:lnTo>
                    <a:pt x="493" y="670"/>
                  </a:lnTo>
                  <a:lnTo>
                    <a:pt x="485" y="673"/>
                  </a:lnTo>
                  <a:lnTo>
                    <a:pt x="477" y="677"/>
                  </a:lnTo>
                  <a:lnTo>
                    <a:pt x="469" y="680"/>
                  </a:lnTo>
                  <a:lnTo>
                    <a:pt x="461" y="682"/>
                  </a:lnTo>
                  <a:lnTo>
                    <a:pt x="453" y="685"/>
                  </a:lnTo>
                  <a:lnTo>
                    <a:pt x="446" y="688"/>
                  </a:lnTo>
                  <a:lnTo>
                    <a:pt x="436" y="690"/>
                  </a:lnTo>
                  <a:lnTo>
                    <a:pt x="428" y="692"/>
                  </a:lnTo>
                  <a:lnTo>
                    <a:pt x="420" y="694"/>
                  </a:lnTo>
                  <a:lnTo>
                    <a:pt x="411" y="696"/>
                  </a:lnTo>
                  <a:lnTo>
                    <a:pt x="403" y="697"/>
                  </a:lnTo>
                  <a:lnTo>
                    <a:pt x="394" y="698"/>
                  </a:lnTo>
                  <a:lnTo>
                    <a:pt x="384" y="700"/>
                  </a:lnTo>
                  <a:lnTo>
                    <a:pt x="376" y="700"/>
                  </a:lnTo>
                  <a:lnTo>
                    <a:pt x="367" y="701"/>
                  </a:lnTo>
                  <a:lnTo>
                    <a:pt x="358" y="701"/>
                  </a:lnTo>
                  <a:lnTo>
                    <a:pt x="349" y="701"/>
                  </a:lnTo>
                  <a:close/>
                  <a:moveTo>
                    <a:pt x="0" y="351"/>
                  </a:moveTo>
                  <a:lnTo>
                    <a:pt x="30" y="351"/>
                  </a:lnTo>
                  <a:lnTo>
                    <a:pt x="30" y="359"/>
                  </a:lnTo>
                  <a:lnTo>
                    <a:pt x="30" y="366"/>
                  </a:lnTo>
                  <a:lnTo>
                    <a:pt x="31" y="376"/>
                  </a:lnTo>
                  <a:lnTo>
                    <a:pt x="31" y="384"/>
                  </a:lnTo>
                  <a:lnTo>
                    <a:pt x="33" y="392"/>
                  </a:lnTo>
                  <a:lnTo>
                    <a:pt x="34" y="400"/>
                  </a:lnTo>
                  <a:lnTo>
                    <a:pt x="35" y="408"/>
                  </a:lnTo>
                  <a:lnTo>
                    <a:pt x="37" y="416"/>
                  </a:lnTo>
                  <a:lnTo>
                    <a:pt x="38" y="422"/>
                  </a:lnTo>
                  <a:lnTo>
                    <a:pt x="41" y="430"/>
                  </a:lnTo>
                  <a:lnTo>
                    <a:pt x="42" y="438"/>
                  </a:lnTo>
                  <a:lnTo>
                    <a:pt x="45" y="446"/>
                  </a:lnTo>
                  <a:lnTo>
                    <a:pt x="47" y="453"/>
                  </a:lnTo>
                  <a:lnTo>
                    <a:pt x="50" y="461"/>
                  </a:lnTo>
                  <a:lnTo>
                    <a:pt x="53" y="467"/>
                  </a:lnTo>
                  <a:lnTo>
                    <a:pt x="55" y="475"/>
                  </a:lnTo>
                  <a:lnTo>
                    <a:pt x="58" y="482"/>
                  </a:lnTo>
                  <a:lnTo>
                    <a:pt x="62" y="489"/>
                  </a:lnTo>
                  <a:lnTo>
                    <a:pt x="65" y="497"/>
                  </a:lnTo>
                  <a:lnTo>
                    <a:pt x="69" y="503"/>
                  </a:lnTo>
                  <a:lnTo>
                    <a:pt x="73" y="510"/>
                  </a:lnTo>
                  <a:lnTo>
                    <a:pt x="77" y="516"/>
                  </a:lnTo>
                  <a:lnTo>
                    <a:pt x="81" y="523"/>
                  </a:lnTo>
                  <a:lnTo>
                    <a:pt x="84" y="528"/>
                  </a:lnTo>
                  <a:lnTo>
                    <a:pt x="88" y="535"/>
                  </a:lnTo>
                  <a:lnTo>
                    <a:pt x="94" y="542"/>
                  </a:lnTo>
                  <a:lnTo>
                    <a:pt x="98" y="547"/>
                  </a:lnTo>
                  <a:lnTo>
                    <a:pt x="103" y="554"/>
                  </a:lnTo>
                  <a:lnTo>
                    <a:pt x="108" y="559"/>
                  </a:lnTo>
                  <a:lnTo>
                    <a:pt x="114" y="565"/>
                  </a:lnTo>
                  <a:lnTo>
                    <a:pt x="119" y="571"/>
                  </a:lnTo>
                  <a:lnTo>
                    <a:pt x="124" y="576"/>
                  </a:lnTo>
                  <a:lnTo>
                    <a:pt x="130" y="581"/>
                  </a:lnTo>
                  <a:lnTo>
                    <a:pt x="135" y="587"/>
                  </a:lnTo>
                  <a:lnTo>
                    <a:pt x="140" y="592"/>
                  </a:lnTo>
                  <a:lnTo>
                    <a:pt x="147" y="597"/>
                  </a:lnTo>
                  <a:lnTo>
                    <a:pt x="152" y="601"/>
                  </a:lnTo>
                  <a:lnTo>
                    <a:pt x="159" y="607"/>
                  </a:lnTo>
                  <a:lnTo>
                    <a:pt x="164" y="611"/>
                  </a:lnTo>
                  <a:lnTo>
                    <a:pt x="171" y="615"/>
                  </a:lnTo>
                  <a:lnTo>
                    <a:pt x="177" y="620"/>
                  </a:lnTo>
                  <a:lnTo>
                    <a:pt x="184" y="624"/>
                  </a:lnTo>
                  <a:lnTo>
                    <a:pt x="191" y="628"/>
                  </a:lnTo>
                  <a:lnTo>
                    <a:pt x="197" y="631"/>
                  </a:lnTo>
                  <a:lnTo>
                    <a:pt x="204" y="634"/>
                  </a:lnTo>
                  <a:lnTo>
                    <a:pt x="211" y="638"/>
                  </a:lnTo>
                  <a:lnTo>
                    <a:pt x="219" y="641"/>
                  </a:lnTo>
                  <a:lnTo>
                    <a:pt x="225" y="645"/>
                  </a:lnTo>
                  <a:lnTo>
                    <a:pt x="232" y="648"/>
                  </a:lnTo>
                  <a:lnTo>
                    <a:pt x="240" y="650"/>
                  </a:lnTo>
                  <a:lnTo>
                    <a:pt x="246" y="653"/>
                  </a:lnTo>
                  <a:lnTo>
                    <a:pt x="254" y="656"/>
                  </a:lnTo>
                  <a:lnTo>
                    <a:pt x="262" y="657"/>
                  </a:lnTo>
                  <a:lnTo>
                    <a:pt x="269" y="660"/>
                  </a:lnTo>
                  <a:lnTo>
                    <a:pt x="277" y="661"/>
                  </a:lnTo>
                  <a:lnTo>
                    <a:pt x="285" y="664"/>
                  </a:lnTo>
                  <a:lnTo>
                    <a:pt x="293" y="665"/>
                  </a:lnTo>
                  <a:lnTo>
                    <a:pt x="301" y="666"/>
                  </a:lnTo>
                  <a:lnTo>
                    <a:pt x="309" y="668"/>
                  </a:lnTo>
                  <a:lnTo>
                    <a:pt x="317" y="668"/>
                  </a:lnTo>
                  <a:lnTo>
                    <a:pt x="325" y="669"/>
                  </a:lnTo>
                  <a:lnTo>
                    <a:pt x="333" y="669"/>
                  </a:lnTo>
                  <a:lnTo>
                    <a:pt x="341" y="669"/>
                  </a:lnTo>
                  <a:lnTo>
                    <a:pt x="349" y="669"/>
                  </a:lnTo>
                  <a:lnTo>
                    <a:pt x="349" y="701"/>
                  </a:lnTo>
                  <a:lnTo>
                    <a:pt x="341" y="701"/>
                  </a:lnTo>
                  <a:lnTo>
                    <a:pt x="331" y="701"/>
                  </a:lnTo>
                  <a:lnTo>
                    <a:pt x="322" y="700"/>
                  </a:lnTo>
                  <a:lnTo>
                    <a:pt x="314" y="700"/>
                  </a:lnTo>
                  <a:lnTo>
                    <a:pt x="305" y="698"/>
                  </a:lnTo>
                  <a:lnTo>
                    <a:pt x="296" y="697"/>
                  </a:lnTo>
                  <a:lnTo>
                    <a:pt x="288" y="696"/>
                  </a:lnTo>
                  <a:lnTo>
                    <a:pt x="278" y="694"/>
                  </a:lnTo>
                  <a:lnTo>
                    <a:pt x="270" y="692"/>
                  </a:lnTo>
                  <a:lnTo>
                    <a:pt x="262" y="690"/>
                  </a:lnTo>
                  <a:lnTo>
                    <a:pt x="253" y="688"/>
                  </a:lnTo>
                  <a:lnTo>
                    <a:pt x="245" y="685"/>
                  </a:lnTo>
                  <a:lnTo>
                    <a:pt x="237" y="682"/>
                  </a:lnTo>
                  <a:lnTo>
                    <a:pt x="229" y="680"/>
                  </a:lnTo>
                  <a:lnTo>
                    <a:pt x="221" y="677"/>
                  </a:lnTo>
                  <a:lnTo>
                    <a:pt x="213" y="673"/>
                  </a:lnTo>
                  <a:lnTo>
                    <a:pt x="205" y="670"/>
                  </a:lnTo>
                  <a:lnTo>
                    <a:pt x="197" y="666"/>
                  </a:lnTo>
                  <a:lnTo>
                    <a:pt x="189" y="662"/>
                  </a:lnTo>
                  <a:lnTo>
                    <a:pt x="183" y="658"/>
                  </a:lnTo>
                  <a:lnTo>
                    <a:pt x="175" y="654"/>
                  </a:lnTo>
                  <a:lnTo>
                    <a:pt x="168" y="650"/>
                  </a:lnTo>
                  <a:lnTo>
                    <a:pt x="160" y="645"/>
                  </a:lnTo>
                  <a:lnTo>
                    <a:pt x="154" y="641"/>
                  </a:lnTo>
                  <a:lnTo>
                    <a:pt x="147" y="636"/>
                  </a:lnTo>
                  <a:lnTo>
                    <a:pt x="140" y="632"/>
                  </a:lnTo>
                  <a:lnTo>
                    <a:pt x="134" y="627"/>
                  </a:lnTo>
                  <a:lnTo>
                    <a:pt x="127" y="621"/>
                  </a:lnTo>
                  <a:lnTo>
                    <a:pt x="120" y="616"/>
                  </a:lnTo>
                  <a:lnTo>
                    <a:pt x="114" y="609"/>
                  </a:lnTo>
                  <a:lnTo>
                    <a:pt x="107" y="604"/>
                  </a:lnTo>
                  <a:lnTo>
                    <a:pt x="102" y="599"/>
                  </a:lnTo>
                  <a:lnTo>
                    <a:pt x="95" y="592"/>
                  </a:lnTo>
                  <a:lnTo>
                    <a:pt x="90" y="587"/>
                  </a:lnTo>
                  <a:lnTo>
                    <a:pt x="84" y="580"/>
                  </a:lnTo>
                  <a:lnTo>
                    <a:pt x="79" y="573"/>
                  </a:lnTo>
                  <a:lnTo>
                    <a:pt x="74" y="567"/>
                  </a:lnTo>
                  <a:lnTo>
                    <a:pt x="69" y="560"/>
                  </a:lnTo>
                  <a:lnTo>
                    <a:pt x="63" y="554"/>
                  </a:lnTo>
                  <a:lnTo>
                    <a:pt x="59" y="547"/>
                  </a:lnTo>
                  <a:lnTo>
                    <a:pt x="54" y="539"/>
                  </a:lnTo>
                  <a:lnTo>
                    <a:pt x="50" y="532"/>
                  </a:lnTo>
                  <a:lnTo>
                    <a:pt x="46" y="524"/>
                  </a:lnTo>
                  <a:lnTo>
                    <a:pt x="41" y="518"/>
                  </a:lnTo>
                  <a:lnTo>
                    <a:pt x="37" y="510"/>
                  </a:lnTo>
                  <a:lnTo>
                    <a:pt x="34" y="503"/>
                  </a:lnTo>
                  <a:lnTo>
                    <a:pt x="30" y="495"/>
                  </a:lnTo>
                  <a:lnTo>
                    <a:pt x="26" y="487"/>
                  </a:lnTo>
                  <a:lnTo>
                    <a:pt x="23" y="479"/>
                  </a:lnTo>
                  <a:lnTo>
                    <a:pt x="21" y="471"/>
                  </a:lnTo>
                  <a:lnTo>
                    <a:pt x="17" y="463"/>
                  </a:lnTo>
                  <a:lnTo>
                    <a:pt x="14" y="455"/>
                  </a:lnTo>
                  <a:lnTo>
                    <a:pt x="13" y="446"/>
                  </a:lnTo>
                  <a:lnTo>
                    <a:pt x="10" y="438"/>
                  </a:lnTo>
                  <a:lnTo>
                    <a:pt x="8" y="430"/>
                  </a:lnTo>
                  <a:lnTo>
                    <a:pt x="6" y="421"/>
                  </a:lnTo>
                  <a:lnTo>
                    <a:pt x="5" y="413"/>
                  </a:lnTo>
                  <a:lnTo>
                    <a:pt x="4" y="404"/>
                  </a:lnTo>
                  <a:lnTo>
                    <a:pt x="2" y="396"/>
                  </a:lnTo>
                  <a:lnTo>
                    <a:pt x="1" y="386"/>
                  </a:lnTo>
                  <a:lnTo>
                    <a:pt x="0" y="377"/>
                  </a:lnTo>
                  <a:lnTo>
                    <a:pt x="0" y="369"/>
                  </a:lnTo>
                  <a:lnTo>
                    <a:pt x="0" y="360"/>
                  </a:lnTo>
                  <a:lnTo>
                    <a:pt x="0" y="351"/>
                  </a:lnTo>
                  <a:close/>
                  <a:moveTo>
                    <a:pt x="349" y="0"/>
                  </a:moveTo>
                  <a:lnTo>
                    <a:pt x="349" y="32"/>
                  </a:lnTo>
                  <a:lnTo>
                    <a:pt x="341" y="32"/>
                  </a:lnTo>
                  <a:lnTo>
                    <a:pt x="333" y="32"/>
                  </a:lnTo>
                  <a:lnTo>
                    <a:pt x="325" y="32"/>
                  </a:lnTo>
                  <a:lnTo>
                    <a:pt x="317" y="33"/>
                  </a:lnTo>
                  <a:lnTo>
                    <a:pt x="309" y="35"/>
                  </a:lnTo>
                  <a:lnTo>
                    <a:pt x="301" y="36"/>
                  </a:lnTo>
                  <a:lnTo>
                    <a:pt x="293" y="37"/>
                  </a:lnTo>
                  <a:lnTo>
                    <a:pt x="285" y="39"/>
                  </a:lnTo>
                  <a:lnTo>
                    <a:pt x="277" y="40"/>
                  </a:lnTo>
                  <a:lnTo>
                    <a:pt x="269" y="41"/>
                  </a:lnTo>
                  <a:lnTo>
                    <a:pt x="262" y="44"/>
                  </a:lnTo>
                  <a:lnTo>
                    <a:pt x="254" y="47"/>
                  </a:lnTo>
                  <a:lnTo>
                    <a:pt x="246" y="48"/>
                  </a:lnTo>
                  <a:lnTo>
                    <a:pt x="240" y="51"/>
                  </a:lnTo>
                  <a:lnTo>
                    <a:pt x="232" y="53"/>
                  </a:lnTo>
                  <a:lnTo>
                    <a:pt x="225" y="57"/>
                  </a:lnTo>
                  <a:lnTo>
                    <a:pt x="219" y="60"/>
                  </a:lnTo>
                  <a:lnTo>
                    <a:pt x="211" y="63"/>
                  </a:lnTo>
                  <a:lnTo>
                    <a:pt x="204" y="67"/>
                  </a:lnTo>
                  <a:lnTo>
                    <a:pt x="197" y="71"/>
                  </a:lnTo>
                  <a:lnTo>
                    <a:pt x="191" y="75"/>
                  </a:lnTo>
                  <a:lnTo>
                    <a:pt x="184" y="79"/>
                  </a:lnTo>
                  <a:lnTo>
                    <a:pt x="177" y="83"/>
                  </a:lnTo>
                  <a:lnTo>
                    <a:pt x="171" y="87"/>
                  </a:lnTo>
                  <a:lnTo>
                    <a:pt x="164" y="90"/>
                  </a:lnTo>
                  <a:lnTo>
                    <a:pt x="159" y="96"/>
                  </a:lnTo>
                  <a:lnTo>
                    <a:pt x="152" y="100"/>
                  </a:lnTo>
                  <a:lnTo>
                    <a:pt x="147" y="105"/>
                  </a:lnTo>
                  <a:lnTo>
                    <a:pt x="140" y="109"/>
                  </a:lnTo>
                  <a:lnTo>
                    <a:pt x="135" y="114"/>
                  </a:lnTo>
                  <a:lnTo>
                    <a:pt x="130" y="120"/>
                  </a:lnTo>
                  <a:lnTo>
                    <a:pt x="124" y="125"/>
                  </a:lnTo>
                  <a:lnTo>
                    <a:pt x="119" y="130"/>
                  </a:lnTo>
                  <a:lnTo>
                    <a:pt x="114" y="136"/>
                  </a:lnTo>
                  <a:lnTo>
                    <a:pt x="108" y="142"/>
                  </a:lnTo>
                  <a:lnTo>
                    <a:pt x="103" y="148"/>
                  </a:lnTo>
                  <a:lnTo>
                    <a:pt x="98" y="154"/>
                  </a:lnTo>
                  <a:lnTo>
                    <a:pt x="94" y="159"/>
                  </a:lnTo>
                  <a:lnTo>
                    <a:pt x="88" y="166"/>
                  </a:lnTo>
                  <a:lnTo>
                    <a:pt x="84" y="173"/>
                  </a:lnTo>
                  <a:lnTo>
                    <a:pt x="81" y="179"/>
                  </a:lnTo>
                  <a:lnTo>
                    <a:pt x="77" y="185"/>
                  </a:lnTo>
                  <a:lnTo>
                    <a:pt x="73" y="191"/>
                  </a:lnTo>
                  <a:lnTo>
                    <a:pt x="69" y="199"/>
                  </a:lnTo>
                  <a:lnTo>
                    <a:pt x="65" y="206"/>
                  </a:lnTo>
                  <a:lnTo>
                    <a:pt x="62" y="213"/>
                  </a:lnTo>
                  <a:lnTo>
                    <a:pt x="58" y="219"/>
                  </a:lnTo>
                  <a:lnTo>
                    <a:pt x="55" y="227"/>
                  </a:lnTo>
                  <a:lnTo>
                    <a:pt x="53" y="234"/>
                  </a:lnTo>
                  <a:lnTo>
                    <a:pt x="50" y="240"/>
                  </a:lnTo>
                  <a:lnTo>
                    <a:pt x="47" y="248"/>
                  </a:lnTo>
                  <a:lnTo>
                    <a:pt x="45" y="256"/>
                  </a:lnTo>
                  <a:lnTo>
                    <a:pt x="42" y="263"/>
                  </a:lnTo>
                  <a:lnTo>
                    <a:pt x="41" y="271"/>
                  </a:lnTo>
                  <a:lnTo>
                    <a:pt x="38" y="279"/>
                  </a:lnTo>
                  <a:lnTo>
                    <a:pt x="37" y="287"/>
                  </a:lnTo>
                  <a:lnTo>
                    <a:pt x="35" y="295"/>
                  </a:lnTo>
                  <a:lnTo>
                    <a:pt x="34" y="301"/>
                  </a:lnTo>
                  <a:lnTo>
                    <a:pt x="33" y="309"/>
                  </a:lnTo>
                  <a:lnTo>
                    <a:pt x="31" y="317"/>
                  </a:lnTo>
                  <a:lnTo>
                    <a:pt x="31" y="327"/>
                  </a:lnTo>
                  <a:lnTo>
                    <a:pt x="30" y="335"/>
                  </a:lnTo>
                  <a:lnTo>
                    <a:pt x="30" y="343"/>
                  </a:lnTo>
                  <a:lnTo>
                    <a:pt x="30" y="351"/>
                  </a:lnTo>
                  <a:lnTo>
                    <a:pt x="0" y="351"/>
                  </a:lnTo>
                  <a:lnTo>
                    <a:pt x="0" y="341"/>
                  </a:lnTo>
                  <a:lnTo>
                    <a:pt x="0" y="333"/>
                  </a:lnTo>
                  <a:lnTo>
                    <a:pt x="0" y="324"/>
                  </a:lnTo>
                  <a:lnTo>
                    <a:pt x="1" y="315"/>
                  </a:lnTo>
                  <a:lnTo>
                    <a:pt x="2" y="305"/>
                  </a:lnTo>
                  <a:lnTo>
                    <a:pt x="4" y="297"/>
                  </a:lnTo>
                  <a:lnTo>
                    <a:pt x="5" y="288"/>
                  </a:lnTo>
                  <a:lnTo>
                    <a:pt x="6" y="280"/>
                  </a:lnTo>
                  <a:lnTo>
                    <a:pt x="8" y="272"/>
                  </a:lnTo>
                  <a:lnTo>
                    <a:pt x="10" y="263"/>
                  </a:lnTo>
                  <a:lnTo>
                    <a:pt x="13" y="255"/>
                  </a:lnTo>
                  <a:lnTo>
                    <a:pt x="14" y="247"/>
                  </a:lnTo>
                  <a:lnTo>
                    <a:pt x="17" y="238"/>
                  </a:lnTo>
                  <a:lnTo>
                    <a:pt x="21" y="230"/>
                  </a:lnTo>
                  <a:lnTo>
                    <a:pt x="23" y="222"/>
                  </a:lnTo>
                  <a:lnTo>
                    <a:pt x="26" y="214"/>
                  </a:lnTo>
                  <a:lnTo>
                    <a:pt x="30" y="206"/>
                  </a:lnTo>
                  <a:lnTo>
                    <a:pt x="34" y="199"/>
                  </a:lnTo>
                  <a:lnTo>
                    <a:pt x="37" y="191"/>
                  </a:lnTo>
                  <a:lnTo>
                    <a:pt x="41" y="183"/>
                  </a:lnTo>
                  <a:lnTo>
                    <a:pt x="46" y="177"/>
                  </a:lnTo>
                  <a:lnTo>
                    <a:pt x="50" y="169"/>
                  </a:lnTo>
                  <a:lnTo>
                    <a:pt x="54" y="162"/>
                  </a:lnTo>
                  <a:lnTo>
                    <a:pt x="59" y="156"/>
                  </a:lnTo>
                  <a:lnTo>
                    <a:pt x="63" y="148"/>
                  </a:lnTo>
                  <a:lnTo>
                    <a:pt x="69" y="141"/>
                  </a:lnTo>
                  <a:lnTo>
                    <a:pt x="74" y="134"/>
                  </a:lnTo>
                  <a:lnTo>
                    <a:pt x="79" y="128"/>
                  </a:lnTo>
                  <a:lnTo>
                    <a:pt x="84" y="121"/>
                  </a:lnTo>
                  <a:lnTo>
                    <a:pt x="90" y="116"/>
                  </a:lnTo>
                  <a:lnTo>
                    <a:pt x="95" y="109"/>
                  </a:lnTo>
                  <a:lnTo>
                    <a:pt x="102" y="102"/>
                  </a:lnTo>
                  <a:lnTo>
                    <a:pt x="107" y="97"/>
                  </a:lnTo>
                  <a:lnTo>
                    <a:pt x="114" y="92"/>
                  </a:lnTo>
                  <a:lnTo>
                    <a:pt x="120" y="87"/>
                  </a:lnTo>
                  <a:lnTo>
                    <a:pt x="127" y="80"/>
                  </a:lnTo>
                  <a:lnTo>
                    <a:pt x="134" y="75"/>
                  </a:lnTo>
                  <a:lnTo>
                    <a:pt x="140" y="71"/>
                  </a:lnTo>
                  <a:lnTo>
                    <a:pt x="147" y="65"/>
                  </a:lnTo>
                  <a:lnTo>
                    <a:pt x="154" y="60"/>
                  </a:lnTo>
                  <a:lnTo>
                    <a:pt x="160" y="56"/>
                  </a:lnTo>
                  <a:lnTo>
                    <a:pt x="168" y="51"/>
                  </a:lnTo>
                  <a:lnTo>
                    <a:pt x="175" y="47"/>
                  </a:lnTo>
                  <a:lnTo>
                    <a:pt x="183" y="43"/>
                  </a:lnTo>
                  <a:lnTo>
                    <a:pt x="189" y="39"/>
                  </a:lnTo>
                  <a:lnTo>
                    <a:pt x="197" y="35"/>
                  </a:lnTo>
                  <a:lnTo>
                    <a:pt x="205" y="31"/>
                  </a:lnTo>
                  <a:lnTo>
                    <a:pt x="213" y="28"/>
                  </a:lnTo>
                  <a:lnTo>
                    <a:pt x="221" y="24"/>
                  </a:lnTo>
                  <a:lnTo>
                    <a:pt x="229" y="22"/>
                  </a:lnTo>
                  <a:lnTo>
                    <a:pt x="237" y="19"/>
                  </a:lnTo>
                  <a:lnTo>
                    <a:pt x="245" y="16"/>
                  </a:lnTo>
                  <a:lnTo>
                    <a:pt x="253" y="14"/>
                  </a:lnTo>
                  <a:lnTo>
                    <a:pt x="262" y="11"/>
                  </a:lnTo>
                  <a:lnTo>
                    <a:pt x="270" y="10"/>
                  </a:lnTo>
                  <a:lnTo>
                    <a:pt x="278" y="8"/>
                  </a:lnTo>
                  <a:lnTo>
                    <a:pt x="288" y="6"/>
                  </a:lnTo>
                  <a:lnTo>
                    <a:pt x="296" y="4"/>
                  </a:lnTo>
                  <a:lnTo>
                    <a:pt x="305" y="3"/>
                  </a:lnTo>
                  <a:lnTo>
                    <a:pt x="314" y="3"/>
                  </a:lnTo>
                  <a:lnTo>
                    <a:pt x="322" y="2"/>
                  </a:lnTo>
                  <a:lnTo>
                    <a:pt x="331" y="0"/>
                  </a:lnTo>
                  <a:lnTo>
                    <a:pt x="341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84C2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46" name="Freeform 36"/>
            <p:cNvSpPr>
              <a:spLocks noEditPoints="1"/>
            </p:cNvSpPr>
            <p:nvPr/>
          </p:nvSpPr>
          <p:spPr bwMode="auto">
            <a:xfrm>
              <a:off x="4484" y="1995"/>
              <a:ext cx="701" cy="700"/>
            </a:xfrm>
            <a:custGeom>
              <a:avLst/>
              <a:gdLst>
                <a:gd name="T0" fmla="*/ 666 w 701"/>
                <a:gd name="T1" fmla="*/ 301 h 700"/>
                <a:gd name="T2" fmla="*/ 648 w 701"/>
                <a:gd name="T3" fmla="*/ 233 h 700"/>
                <a:gd name="T4" fmla="*/ 616 w 701"/>
                <a:gd name="T5" fmla="*/ 172 h 700"/>
                <a:gd name="T6" fmla="*/ 571 w 701"/>
                <a:gd name="T7" fmla="*/ 119 h 700"/>
                <a:gd name="T8" fmla="*/ 517 w 701"/>
                <a:gd name="T9" fmla="*/ 77 h 700"/>
                <a:gd name="T10" fmla="*/ 453 w 701"/>
                <a:gd name="T11" fmla="*/ 47 h 700"/>
                <a:gd name="T12" fmla="*/ 384 w 701"/>
                <a:gd name="T13" fmla="*/ 33 h 700"/>
                <a:gd name="T14" fmla="*/ 386 w 701"/>
                <a:gd name="T15" fmla="*/ 1 h 700"/>
                <a:gd name="T16" fmla="*/ 463 w 701"/>
                <a:gd name="T17" fmla="*/ 18 h 700"/>
                <a:gd name="T18" fmla="*/ 532 w 701"/>
                <a:gd name="T19" fmla="*/ 50 h 700"/>
                <a:gd name="T20" fmla="*/ 592 w 701"/>
                <a:gd name="T21" fmla="*/ 97 h 700"/>
                <a:gd name="T22" fmla="*/ 641 w 701"/>
                <a:gd name="T23" fmla="*/ 154 h 700"/>
                <a:gd name="T24" fmla="*/ 677 w 701"/>
                <a:gd name="T25" fmla="*/ 221 h 700"/>
                <a:gd name="T26" fmla="*/ 697 w 701"/>
                <a:gd name="T27" fmla="*/ 297 h 700"/>
                <a:gd name="T28" fmla="*/ 351 w 701"/>
                <a:gd name="T29" fmla="*/ 668 h 700"/>
                <a:gd name="T30" fmla="*/ 424 w 701"/>
                <a:gd name="T31" fmla="*/ 660 h 700"/>
                <a:gd name="T32" fmla="*/ 490 w 701"/>
                <a:gd name="T33" fmla="*/ 638 h 700"/>
                <a:gd name="T34" fmla="*/ 548 w 701"/>
                <a:gd name="T35" fmla="*/ 601 h 700"/>
                <a:gd name="T36" fmla="*/ 597 w 701"/>
                <a:gd name="T37" fmla="*/ 553 h 700"/>
                <a:gd name="T38" fmla="*/ 635 w 701"/>
                <a:gd name="T39" fmla="*/ 495 h 700"/>
                <a:gd name="T40" fmla="*/ 660 w 701"/>
                <a:gd name="T41" fmla="*/ 430 h 700"/>
                <a:gd name="T42" fmla="*/ 670 w 701"/>
                <a:gd name="T43" fmla="*/ 358 h 700"/>
                <a:gd name="T44" fmla="*/ 696 w 701"/>
                <a:gd name="T45" fmla="*/ 412 h 700"/>
                <a:gd name="T46" fmla="*/ 674 w 701"/>
                <a:gd name="T47" fmla="*/ 487 h 700"/>
                <a:gd name="T48" fmla="*/ 637 w 701"/>
                <a:gd name="T49" fmla="*/ 553 h 700"/>
                <a:gd name="T50" fmla="*/ 587 w 701"/>
                <a:gd name="T51" fmla="*/ 609 h 700"/>
                <a:gd name="T52" fmla="*/ 526 w 701"/>
                <a:gd name="T53" fmla="*/ 654 h 700"/>
                <a:gd name="T54" fmla="*/ 455 w 701"/>
                <a:gd name="T55" fmla="*/ 684 h 700"/>
                <a:gd name="T56" fmla="*/ 378 w 701"/>
                <a:gd name="T57" fmla="*/ 699 h 700"/>
                <a:gd name="T58" fmla="*/ 33 w 701"/>
                <a:gd name="T59" fmla="*/ 375 h 700"/>
                <a:gd name="T60" fmla="*/ 47 w 701"/>
                <a:gd name="T61" fmla="*/ 444 h 700"/>
                <a:gd name="T62" fmla="*/ 75 w 701"/>
                <a:gd name="T63" fmla="*/ 509 h 700"/>
                <a:gd name="T64" fmla="*/ 114 w 701"/>
                <a:gd name="T65" fmla="*/ 565 h 700"/>
                <a:gd name="T66" fmla="*/ 166 w 701"/>
                <a:gd name="T67" fmla="*/ 610 h 700"/>
                <a:gd name="T68" fmla="*/ 227 w 701"/>
                <a:gd name="T69" fmla="*/ 643 h 700"/>
                <a:gd name="T70" fmla="*/ 295 w 701"/>
                <a:gd name="T71" fmla="*/ 664 h 700"/>
                <a:gd name="T72" fmla="*/ 343 w 701"/>
                <a:gd name="T73" fmla="*/ 700 h 700"/>
                <a:gd name="T74" fmla="*/ 263 w 701"/>
                <a:gd name="T75" fmla="*/ 690 h 700"/>
                <a:gd name="T76" fmla="*/ 191 w 701"/>
                <a:gd name="T77" fmla="*/ 662 h 700"/>
                <a:gd name="T78" fmla="*/ 129 w 701"/>
                <a:gd name="T79" fmla="*/ 621 h 700"/>
                <a:gd name="T80" fmla="*/ 76 w 701"/>
                <a:gd name="T81" fmla="*/ 566 h 700"/>
                <a:gd name="T82" fmla="*/ 36 w 701"/>
                <a:gd name="T83" fmla="*/ 501 h 700"/>
                <a:gd name="T84" fmla="*/ 9 w 701"/>
                <a:gd name="T85" fmla="*/ 430 h 700"/>
                <a:gd name="T86" fmla="*/ 0 w 701"/>
                <a:gd name="T87" fmla="*/ 350 h 700"/>
                <a:gd name="T88" fmla="*/ 303 w 701"/>
                <a:gd name="T89" fmla="*/ 34 h 700"/>
                <a:gd name="T90" fmla="*/ 234 w 701"/>
                <a:gd name="T91" fmla="*/ 53 h 700"/>
                <a:gd name="T92" fmla="*/ 173 w 701"/>
                <a:gd name="T93" fmla="*/ 86 h 700"/>
                <a:gd name="T94" fmla="*/ 120 w 701"/>
                <a:gd name="T95" fmla="*/ 130 h 700"/>
                <a:gd name="T96" fmla="*/ 78 w 701"/>
                <a:gd name="T97" fmla="*/ 184 h 700"/>
                <a:gd name="T98" fmla="*/ 49 w 701"/>
                <a:gd name="T99" fmla="*/ 248 h 700"/>
                <a:gd name="T100" fmla="*/ 33 w 701"/>
                <a:gd name="T101" fmla="*/ 317 h 700"/>
                <a:gd name="T102" fmla="*/ 3 w 701"/>
                <a:gd name="T103" fmla="*/ 314 h 700"/>
                <a:gd name="T104" fmla="*/ 19 w 701"/>
                <a:gd name="T105" fmla="*/ 237 h 700"/>
                <a:gd name="T106" fmla="*/ 52 w 701"/>
                <a:gd name="T107" fmla="*/ 168 h 700"/>
                <a:gd name="T108" fmla="*/ 97 w 701"/>
                <a:gd name="T109" fmla="*/ 109 h 700"/>
                <a:gd name="T110" fmla="*/ 155 w 701"/>
                <a:gd name="T111" fmla="*/ 59 h 700"/>
                <a:gd name="T112" fmla="*/ 223 w 701"/>
                <a:gd name="T113" fmla="*/ 24 h 700"/>
                <a:gd name="T114" fmla="*/ 298 w 701"/>
                <a:gd name="T115" fmla="*/ 4 h 7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1"/>
                <a:gd name="T175" fmla="*/ 0 h 700"/>
                <a:gd name="T176" fmla="*/ 701 w 701"/>
                <a:gd name="T177" fmla="*/ 700 h 7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1" h="700">
                  <a:moveTo>
                    <a:pt x="701" y="350"/>
                  </a:moveTo>
                  <a:lnTo>
                    <a:pt x="670" y="350"/>
                  </a:lnTo>
                  <a:lnTo>
                    <a:pt x="670" y="342"/>
                  </a:lnTo>
                  <a:lnTo>
                    <a:pt x="669" y="334"/>
                  </a:lnTo>
                  <a:lnTo>
                    <a:pt x="669" y="325"/>
                  </a:lnTo>
                  <a:lnTo>
                    <a:pt x="669" y="317"/>
                  </a:lnTo>
                  <a:lnTo>
                    <a:pt x="668" y="309"/>
                  </a:lnTo>
                  <a:lnTo>
                    <a:pt x="666" y="301"/>
                  </a:lnTo>
                  <a:lnTo>
                    <a:pt x="665" y="293"/>
                  </a:lnTo>
                  <a:lnTo>
                    <a:pt x="664" y="286"/>
                  </a:lnTo>
                  <a:lnTo>
                    <a:pt x="663" y="278"/>
                  </a:lnTo>
                  <a:lnTo>
                    <a:pt x="660" y="270"/>
                  </a:lnTo>
                  <a:lnTo>
                    <a:pt x="659" y="262"/>
                  </a:lnTo>
                  <a:lnTo>
                    <a:pt x="656" y="256"/>
                  </a:lnTo>
                  <a:lnTo>
                    <a:pt x="653" y="248"/>
                  </a:lnTo>
                  <a:lnTo>
                    <a:pt x="651" y="240"/>
                  </a:lnTo>
                  <a:lnTo>
                    <a:pt x="648" y="233"/>
                  </a:lnTo>
                  <a:lnTo>
                    <a:pt x="645" y="225"/>
                  </a:lnTo>
                  <a:lnTo>
                    <a:pt x="643" y="219"/>
                  </a:lnTo>
                  <a:lnTo>
                    <a:pt x="639" y="212"/>
                  </a:lnTo>
                  <a:lnTo>
                    <a:pt x="635" y="205"/>
                  </a:lnTo>
                  <a:lnTo>
                    <a:pt x="632" y="197"/>
                  </a:lnTo>
                  <a:lnTo>
                    <a:pt x="628" y="191"/>
                  </a:lnTo>
                  <a:lnTo>
                    <a:pt x="624" y="184"/>
                  </a:lnTo>
                  <a:lnTo>
                    <a:pt x="620" y="177"/>
                  </a:lnTo>
                  <a:lnTo>
                    <a:pt x="616" y="172"/>
                  </a:lnTo>
                  <a:lnTo>
                    <a:pt x="611" y="166"/>
                  </a:lnTo>
                  <a:lnTo>
                    <a:pt x="607" y="159"/>
                  </a:lnTo>
                  <a:lnTo>
                    <a:pt x="601" y="154"/>
                  </a:lnTo>
                  <a:lnTo>
                    <a:pt x="597" y="147"/>
                  </a:lnTo>
                  <a:lnTo>
                    <a:pt x="592" y="142"/>
                  </a:lnTo>
                  <a:lnTo>
                    <a:pt x="587" y="135"/>
                  </a:lnTo>
                  <a:lnTo>
                    <a:pt x="582" y="130"/>
                  </a:lnTo>
                  <a:lnTo>
                    <a:pt x="576" y="124"/>
                  </a:lnTo>
                  <a:lnTo>
                    <a:pt x="571" y="119"/>
                  </a:lnTo>
                  <a:lnTo>
                    <a:pt x="566" y="114"/>
                  </a:lnTo>
                  <a:lnTo>
                    <a:pt x="560" y="109"/>
                  </a:lnTo>
                  <a:lnTo>
                    <a:pt x="554" y="105"/>
                  </a:lnTo>
                  <a:lnTo>
                    <a:pt x="548" y="99"/>
                  </a:lnTo>
                  <a:lnTo>
                    <a:pt x="542" y="94"/>
                  </a:lnTo>
                  <a:lnTo>
                    <a:pt x="536" y="90"/>
                  </a:lnTo>
                  <a:lnTo>
                    <a:pt x="530" y="86"/>
                  </a:lnTo>
                  <a:lnTo>
                    <a:pt x="523" y="82"/>
                  </a:lnTo>
                  <a:lnTo>
                    <a:pt x="517" y="77"/>
                  </a:lnTo>
                  <a:lnTo>
                    <a:pt x="510" y="73"/>
                  </a:lnTo>
                  <a:lnTo>
                    <a:pt x="503" y="70"/>
                  </a:lnTo>
                  <a:lnTo>
                    <a:pt x="497" y="66"/>
                  </a:lnTo>
                  <a:lnTo>
                    <a:pt x="490" y="62"/>
                  </a:lnTo>
                  <a:lnTo>
                    <a:pt x="482" y="59"/>
                  </a:lnTo>
                  <a:lnTo>
                    <a:pt x="475" y="57"/>
                  </a:lnTo>
                  <a:lnTo>
                    <a:pt x="469" y="53"/>
                  </a:lnTo>
                  <a:lnTo>
                    <a:pt x="461" y="50"/>
                  </a:lnTo>
                  <a:lnTo>
                    <a:pt x="453" y="47"/>
                  </a:lnTo>
                  <a:lnTo>
                    <a:pt x="446" y="45"/>
                  </a:lnTo>
                  <a:lnTo>
                    <a:pt x="438" y="43"/>
                  </a:lnTo>
                  <a:lnTo>
                    <a:pt x="430" y="41"/>
                  </a:lnTo>
                  <a:lnTo>
                    <a:pt x="424" y="40"/>
                  </a:lnTo>
                  <a:lnTo>
                    <a:pt x="416" y="38"/>
                  </a:lnTo>
                  <a:lnTo>
                    <a:pt x="408" y="36"/>
                  </a:lnTo>
                  <a:lnTo>
                    <a:pt x="400" y="34"/>
                  </a:lnTo>
                  <a:lnTo>
                    <a:pt x="392" y="34"/>
                  </a:lnTo>
                  <a:lnTo>
                    <a:pt x="384" y="33"/>
                  </a:lnTo>
                  <a:lnTo>
                    <a:pt x="376" y="32"/>
                  </a:lnTo>
                  <a:lnTo>
                    <a:pt x="368" y="32"/>
                  </a:lnTo>
                  <a:lnTo>
                    <a:pt x="360" y="32"/>
                  </a:lnTo>
                  <a:lnTo>
                    <a:pt x="351" y="32"/>
                  </a:lnTo>
                  <a:lnTo>
                    <a:pt x="351" y="0"/>
                  </a:lnTo>
                  <a:lnTo>
                    <a:pt x="360" y="0"/>
                  </a:lnTo>
                  <a:lnTo>
                    <a:pt x="369" y="0"/>
                  </a:lnTo>
                  <a:lnTo>
                    <a:pt x="378" y="1"/>
                  </a:lnTo>
                  <a:lnTo>
                    <a:pt x="386" y="1"/>
                  </a:lnTo>
                  <a:lnTo>
                    <a:pt x="396" y="2"/>
                  </a:lnTo>
                  <a:lnTo>
                    <a:pt x="405" y="4"/>
                  </a:lnTo>
                  <a:lnTo>
                    <a:pt x="413" y="5"/>
                  </a:lnTo>
                  <a:lnTo>
                    <a:pt x="422" y="6"/>
                  </a:lnTo>
                  <a:lnTo>
                    <a:pt x="430" y="9"/>
                  </a:lnTo>
                  <a:lnTo>
                    <a:pt x="438" y="10"/>
                  </a:lnTo>
                  <a:lnTo>
                    <a:pt x="447" y="13"/>
                  </a:lnTo>
                  <a:lnTo>
                    <a:pt x="455" y="16"/>
                  </a:lnTo>
                  <a:lnTo>
                    <a:pt x="463" y="18"/>
                  </a:lnTo>
                  <a:lnTo>
                    <a:pt x="471" y="21"/>
                  </a:lnTo>
                  <a:lnTo>
                    <a:pt x="479" y="24"/>
                  </a:lnTo>
                  <a:lnTo>
                    <a:pt x="487" y="28"/>
                  </a:lnTo>
                  <a:lnTo>
                    <a:pt x="495" y="30"/>
                  </a:lnTo>
                  <a:lnTo>
                    <a:pt x="503" y="34"/>
                  </a:lnTo>
                  <a:lnTo>
                    <a:pt x="511" y="38"/>
                  </a:lnTo>
                  <a:lnTo>
                    <a:pt x="518" y="42"/>
                  </a:lnTo>
                  <a:lnTo>
                    <a:pt x="526" y="46"/>
                  </a:lnTo>
                  <a:lnTo>
                    <a:pt x="532" y="50"/>
                  </a:lnTo>
                  <a:lnTo>
                    <a:pt x="540" y="55"/>
                  </a:lnTo>
                  <a:lnTo>
                    <a:pt x="547" y="59"/>
                  </a:lnTo>
                  <a:lnTo>
                    <a:pt x="554" y="65"/>
                  </a:lnTo>
                  <a:lnTo>
                    <a:pt x="560" y="70"/>
                  </a:lnTo>
                  <a:lnTo>
                    <a:pt x="567" y="74"/>
                  </a:lnTo>
                  <a:lnTo>
                    <a:pt x="574" y="79"/>
                  </a:lnTo>
                  <a:lnTo>
                    <a:pt x="580" y="85"/>
                  </a:lnTo>
                  <a:lnTo>
                    <a:pt x="587" y="91"/>
                  </a:lnTo>
                  <a:lnTo>
                    <a:pt x="592" y="97"/>
                  </a:lnTo>
                  <a:lnTo>
                    <a:pt x="599" y="102"/>
                  </a:lnTo>
                  <a:lnTo>
                    <a:pt x="604" y="109"/>
                  </a:lnTo>
                  <a:lnTo>
                    <a:pt x="611" y="115"/>
                  </a:lnTo>
                  <a:lnTo>
                    <a:pt x="616" y="120"/>
                  </a:lnTo>
                  <a:lnTo>
                    <a:pt x="621" y="127"/>
                  </a:lnTo>
                  <a:lnTo>
                    <a:pt x="627" y="134"/>
                  </a:lnTo>
                  <a:lnTo>
                    <a:pt x="632" y="140"/>
                  </a:lnTo>
                  <a:lnTo>
                    <a:pt x="637" y="147"/>
                  </a:lnTo>
                  <a:lnTo>
                    <a:pt x="641" y="154"/>
                  </a:lnTo>
                  <a:lnTo>
                    <a:pt x="647" y="162"/>
                  </a:lnTo>
                  <a:lnTo>
                    <a:pt x="651" y="168"/>
                  </a:lnTo>
                  <a:lnTo>
                    <a:pt x="655" y="176"/>
                  </a:lnTo>
                  <a:lnTo>
                    <a:pt x="659" y="183"/>
                  </a:lnTo>
                  <a:lnTo>
                    <a:pt x="663" y="191"/>
                  </a:lnTo>
                  <a:lnTo>
                    <a:pt x="666" y="199"/>
                  </a:lnTo>
                  <a:lnTo>
                    <a:pt x="670" y="205"/>
                  </a:lnTo>
                  <a:lnTo>
                    <a:pt x="674" y="213"/>
                  </a:lnTo>
                  <a:lnTo>
                    <a:pt x="677" y="221"/>
                  </a:lnTo>
                  <a:lnTo>
                    <a:pt x="680" y="229"/>
                  </a:lnTo>
                  <a:lnTo>
                    <a:pt x="682" y="237"/>
                  </a:lnTo>
                  <a:lnTo>
                    <a:pt x="685" y="246"/>
                  </a:lnTo>
                  <a:lnTo>
                    <a:pt x="688" y="254"/>
                  </a:lnTo>
                  <a:lnTo>
                    <a:pt x="690" y="262"/>
                  </a:lnTo>
                  <a:lnTo>
                    <a:pt x="693" y="270"/>
                  </a:lnTo>
                  <a:lnTo>
                    <a:pt x="694" y="280"/>
                  </a:lnTo>
                  <a:lnTo>
                    <a:pt x="696" y="288"/>
                  </a:lnTo>
                  <a:lnTo>
                    <a:pt x="697" y="297"/>
                  </a:lnTo>
                  <a:lnTo>
                    <a:pt x="698" y="305"/>
                  </a:lnTo>
                  <a:lnTo>
                    <a:pt x="700" y="314"/>
                  </a:lnTo>
                  <a:lnTo>
                    <a:pt x="701" y="323"/>
                  </a:lnTo>
                  <a:lnTo>
                    <a:pt x="701" y="331"/>
                  </a:lnTo>
                  <a:lnTo>
                    <a:pt x="701" y="341"/>
                  </a:lnTo>
                  <a:lnTo>
                    <a:pt x="701" y="350"/>
                  </a:lnTo>
                  <a:close/>
                  <a:moveTo>
                    <a:pt x="351" y="700"/>
                  </a:moveTo>
                  <a:lnTo>
                    <a:pt x="351" y="668"/>
                  </a:lnTo>
                  <a:lnTo>
                    <a:pt x="360" y="668"/>
                  </a:lnTo>
                  <a:lnTo>
                    <a:pt x="368" y="668"/>
                  </a:lnTo>
                  <a:lnTo>
                    <a:pt x="376" y="668"/>
                  </a:lnTo>
                  <a:lnTo>
                    <a:pt x="384" y="667"/>
                  </a:lnTo>
                  <a:lnTo>
                    <a:pt x="392" y="666"/>
                  </a:lnTo>
                  <a:lnTo>
                    <a:pt x="400" y="666"/>
                  </a:lnTo>
                  <a:lnTo>
                    <a:pt x="408" y="664"/>
                  </a:lnTo>
                  <a:lnTo>
                    <a:pt x="416" y="662"/>
                  </a:lnTo>
                  <a:lnTo>
                    <a:pt x="424" y="660"/>
                  </a:lnTo>
                  <a:lnTo>
                    <a:pt x="430" y="659"/>
                  </a:lnTo>
                  <a:lnTo>
                    <a:pt x="438" y="656"/>
                  </a:lnTo>
                  <a:lnTo>
                    <a:pt x="446" y="655"/>
                  </a:lnTo>
                  <a:lnTo>
                    <a:pt x="453" y="652"/>
                  </a:lnTo>
                  <a:lnTo>
                    <a:pt x="461" y="650"/>
                  </a:lnTo>
                  <a:lnTo>
                    <a:pt x="469" y="647"/>
                  </a:lnTo>
                  <a:lnTo>
                    <a:pt x="475" y="643"/>
                  </a:lnTo>
                  <a:lnTo>
                    <a:pt x="482" y="641"/>
                  </a:lnTo>
                  <a:lnTo>
                    <a:pt x="490" y="638"/>
                  </a:lnTo>
                  <a:lnTo>
                    <a:pt x="497" y="634"/>
                  </a:lnTo>
                  <a:lnTo>
                    <a:pt x="503" y="630"/>
                  </a:lnTo>
                  <a:lnTo>
                    <a:pt x="510" y="627"/>
                  </a:lnTo>
                  <a:lnTo>
                    <a:pt x="517" y="623"/>
                  </a:lnTo>
                  <a:lnTo>
                    <a:pt x="523" y="618"/>
                  </a:lnTo>
                  <a:lnTo>
                    <a:pt x="530" y="614"/>
                  </a:lnTo>
                  <a:lnTo>
                    <a:pt x="536" y="610"/>
                  </a:lnTo>
                  <a:lnTo>
                    <a:pt x="542" y="606"/>
                  </a:lnTo>
                  <a:lnTo>
                    <a:pt x="548" y="601"/>
                  </a:lnTo>
                  <a:lnTo>
                    <a:pt x="554" y="595"/>
                  </a:lnTo>
                  <a:lnTo>
                    <a:pt x="560" y="591"/>
                  </a:lnTo>
                  <a:lnTo>
                    <a:pt x="566" y="586"/>
                  </a:lnTo>
                  <a:lnTo>
                    <a:pt x="571" y="581"/>
                  </a:lnTo>
                  <a:lnTo>
                    <a:pt x="576" y="576"/>
                  </a:lnTo>
                  <a:lnTo>
                    <a:pt x="582" y="570"/>
                  </a:lnTo>
                  <a:lnTo>
                    <a:pt x="587" y="565"/>
                  </a:lnTo>
                  <a:lnTo>
                    <a:pt x="592" y="558"/>
                  </a:lnTo>
                  <a:lnTo>
                    <a:pt x="597" y="553"/>
                  </a:lnTo>
                  <a:lnTo>
                    <a:pt x="601" y="546"/>
                  </a:lnTo>
                  <a:lnTo>
                    <a:pt x="607" y="541"/>
                  </a:lnTo>
                  <a:lnTo>
                    <a:pt x="611" y="534"/>
                  </a:lnTo>
                  <a:lnTo>
                    <a:pt x="616" y="528"/>
                  </a:lnTo>
                  <a:lnTo>
                    <a:pt x="620" y="522"/>
                  </a:lnTo>
                  <a:lnTo>
                    <a:pt x="624" y="516"/>
                  </a:lnTo>
                  <a:lnTo>
                    <a:pt x="628" y="509"/>
                  </a:lnTo>
                  <a:lnTo>
                    <a:pt x="632" y="503"/>
                  </a:lnTo>
                  <a:lnTo>
                    <a:pt x="635" y="495"/>
                  </a:lnTo>
                  <a:lnTo>
                    <a:pt x="639" y="488"/>
                  </a:lnTo>
                  <a:lnTo>
                    <a:pt x="643" y="481"/>
                  </a:lnTo>
                  <a:lnTo>
                    <a:pt x="645" y="475"/>
                  </a:lnTo>
                  <a:lnTo>
                    <a:pt x="648" y="467"/>
                  </a:lnTo>
                  <a:lnTo>
                    <a:pt x="651" y="460"/>
                  </a:lnTo>
                  <a:lnTo>
                    <a:pt x="653" y="452"/>
                  </a:lnTo>
                  <a:lnTo>
                    <a:pt x="656" y="444"/>
                  </a:lnTo>
                  <a:lnTo>
                    <a:pt x="659" y="438"/>
                  </a:lnTo>
                  <a:lnTo>
                    <a:pt x="660" y="430"/>
                  </a:lnTo>
                  <a:lnTo>
                    <a:pt x="663" y="422"/>
                  </a:lnTo>
                  <a:lnTo>
                    <a:pt x="664" y="414"/>
                  </a:lnTo>
                  <a:lnTo>
                    <a:pt x="665" y="407"/>
                  </a:lnTo>
                  <a:lnTo>
                    <a:pt x="666" y="399"/>
                  </a:lnTo>
                  <a:lnTo>
                    <a:pt x="668" y="391"/>
                  </a:lnTo>
                  <a:lnTo>
                    <a:pt x="669" y="383"/>
                  </a:lnTo>
                  <a:lnTo>
                    <a:pt x="669" y="375"/>
                  </a:lnTo>
                  <a:lnTo>
                    <a:pt x="669" y="366"/>
                  </a:lnTo>
                  <a:lnTo>
                    <a:pt x="670" y="358"/>
                  </a:lnTo>
                  <a:lnTo>
                    <a:pt x="670" y="350"/>
                  </a:lnTo>
                  <a:lnTo>
                    <a:pt x="701" y="350"/>
                  </a:lnTo>
                  <a:lnTo>
                    <a:pt x="701" y="359"/>
                  </a:lnTo>
                  <a:lnTo>
                    <a:pt x="701" y="369"/>
                  </a:lnTo>
                  <a:lnTo>
                    <a:pt x="701" y="377"/>
                  </a:lnTo>
                  <a:lnTo>
                    <a:pt x="700" y="386"/>
                  </a:lnTo>
                  <a:lnTo>
                    <a:pt x="698" y="395"/>
                  </a:lnTo>
                  <a:lnTo>
                    <a:pt x="697" y="403"/>
                  </a:lnTo>
                  <a:lnTo>
                    <a:pt x="696" y="412"/>
                  </a:lnTo>
                  <a:lnTo>
                    <a:pt x="694" y="420"/>
                  </a:lnTo>
                  <a:lnTo>
                    <a:pt x="693" y="430"/>
                  </a:lnTo>
                  <a:lnTo>
                    <a:pt x="690" y="438"/>
                  </a:lnTo>
                  <a:lnTo>
                    <a:pt x="688" y="446"/>
                  </a:lnTo>
                  <a:lnTo>
                    <a:pt x="685" y="453"/>
                  </a:lnTo>
                  <a:lnTo>
                    <a:pt x="682" y="463"/>
                  </a:lnTo>
                  <a:lnTo>
                    <a:pt x="680" y="471"/>
                  </a:lnTo>
                  <a:lnTo>
                    <a:pt x="677" y="479"/>
                  </a:lnTo>
                  <a:lnTo>
                    <a:pt x="674" y="487"/>
                  </a:lnTo>
                  <a:lnTo>
                    <a:pt x="670" y="495"/>
                  </a:lnTo>
                  <a:lnTo>
                    <a:pt x="666" y="501"/>
                  </a:lnTo>
                  <a:lnTo>
                    <a:pt x="663" y="509"/>
                  </a:lnTo>
                  <a:lnTo>
                    <a:pt x="659" y="517"/>
                  </a:lnTo>
                  <a:lnTo>
                    <a:pt x="655" y="524"/>
                  </a:lnTo>
                  <a:lnTo>
                    <a:pt x="651" y="532"/>
                  </a:lnTo>
                  <a:lnTo>
                    <a:pt x="647" y="538"/>
                  </a:lnTo>
                  <a:lnTo>
                    <a:pt x="641" y="546"/>
                  </a:lnTo>
                  <a:lnTo>
                    <a:pt x="637" y="553"/>
                  </a:lnTo>
                  <a:lnTo>
                    <a:pt x="632" y="560"/>
                  </a:lnTo>
                  <a:lnTo>
                    <a:pt x="627" y="566"/>
                  </a:lnTo>
                  <a:lnTo>
                    <a:pt x="621" y="573"/>
                  </a:lnTo>
                  <a:lnTo>
                    <a:pt x="616" y="580"/>
                  </a:lnTo>
                  <a:lnTo>
                    <a:pt x="611" y="585"/>
                  </a:lnTo>
                  <a:lnTo>
                    <a:pt x="604" y="591"/>
                  </a:lnTo>
                  <a:lnTo>
                    <a:pt x="599" y="598"/>
                  </a:lnTo>
                  <a:lnTo>
                    <a:pt x="592" y="603"/>
                  </a:lnTo>
                  <a:lnTo>
                    <a:pt x="587" y="609"/>
                  </a:lnTo>
                  <a:lnTo>
                    <a:pt x="580" y="615"/>
                  </a:lnTo>
                  <a:lnTo>
                    <a:pt x="574" y="621"/>
                  </a:lnTo>
                  <a:lnTo>
                    <a:pt x="567" y="626"/>
                  </a:lnTo>
                  <a:lnTo>
                    <a:pt x="560" y="630"/>
                  </a:lnTo>
                  <a:lnTo>
                    <a:pt x="554" y="635"/>
                  </a:lnTo>
                  <a:lnTo>
                    <a:pt x="547" y="641"/>
                  </a:lnTo>
                  <a:lnTo>
                    <a:pt x="540" y="645"/>
                  </a:lnTo>
                  <a:lnTo>
                    <a:pt x="532" y="650"/>
                  </a:lnTo>
                  <a:lnTo>
                    <a:pt x="526" y="654"/>
                  </a:lnTo>
                  <a:lnTo>
                    <a:pt x="518" y="658"/>
                  </a:lnTo>
                  <a:lnTo>
                    <a:pt x="511" y="662"/>
                  </a:lnTo>
                  <a:lnTo>
                    <a:pt x="503" y="666"/>
                  </a:lnTo>
                  <a:lnTo>
                    <a:pt x="495" y="670"/>
                  </a:lnTo>
                  <a:lnTo>
                    <a:pt x="487" y="672"/>
                  </a:lnTo>
                  <a:lnTo>
                    <a:pt x="479" y="676"/>
                  </a:lnTo>
                  <a:lnTo>
                    <a:pt x="471" y="679"/>
                  </a:lnTo>
                  <a:lnTo>
                    <a:pt x="463" y="682"/>
                  </a:lnTo>
                  <a:lnTo>
                    <a:pt x="455" y="684"/>
                  </a:lnTo>
                  <a:lnTo>
                    <a:pt x="447" y="687"/>
                  </a:lnTo>
                  <a:lnTo>
                    <a:pt x="438" y="690"/>
                  </a:lnTo>
                  <a:lnTo>
                    <a:pt x="430" y="691"/>
                  </a:lnTo>
                  <a:lnTo>
                    <a:pt x="422" y="694"/>
                  </a:lnTo>
                  <a:lnTo>
                    <a:pt x="413" y="695"/>
                  </a:lnTo>
                  <a:lnTo>
                    <a:pt x="405" y="696"/>
                  </a:lnTo>
                  <a:lnTo>
                    <a:pt x="396" y="698"/>
                  </a:lnTo>
                  <a:lnTo>
                    <a:pt x="386" y="699"/>
                  </a:lnTo>
                  <a:lnTo>
                    <a:pt x="378" y="699"/>
                  </a:lnTo>
                  <a:lnTo>
                    <a:pt x="369" y="700"/>
                  </a:lnTo>
                  <a:lnTo>
                    <a:pt x="360" y="700"/>
                  </a:lnTo>
                  <a:lnTo>
                    <a:pt x="351" y="700"/>
                  </a:lnTo>
                  <a:close/>
                  <a:moveTo>
                    <a:pt x="0" y="350"/>
                  </a:moveTo>
                  <a:lnTo>
                    <a:pt x="32" y="350"/>
                  </a:lnTo>
                  <a:lnTo>
                    <a:pt x="32" y="358"/>
                  </a:lnTo>
                  <a:lnTo>
                    <a:pt x="32" y="366"/>
                  </a:lnTo>
                  <a:lnTo>
                    <a:pt x="33" y="375"/>
                  </a:lnTo>
                  <a:lnTo>
                    <a:pt x="33" y="383"/>
                  </a:lnTo>
                  <a:lnTo>
                    <a:pt x="35" y="391"/>
                  </a:lnTo>
                  <a:lnTo>
                    <a:pt x="36" y="399"/>
                  </a:lnTo>
                  <a:lnTo>
                    <a:pt x="37" y="407"/>
                  </a:lnTo>
                  <a:lnTo>
                    <a:pt x="39" y="414"/>
                  </a:lnTo>
                  <a:lnTo>
                    <a:pt x="40" y="422"/>
                  </a:lnTo>
                  <a:lnTo>
                    <a:pt x="43" y="430"/>
                  </a:lnTo>
                  <a:lnTo>
                    <a:pt x="44" y="438"/>
                  </a:lnTo>
                  <a:lnTo>
                    <a:pt x="47" y="444"/>
                  </a:lnTo>
                  <a:lnTo>
                    <a:pt x="49" y="452"/>
                  </a:lnTo>
                  <a:lnTo>
                    <a:pt x="52" y="460"/>
                  </a:lnTo>
                  <a:lnTo>
                    <a:pt x="55" y="467"/>
                  </a:lnTo>
                  <a:lnTo>
                    <a:pt x="57" y="475"/>
                  </a:lnTo>
                  <a:lnTo>
                    <a:pt x="60" y="481"/>
                  </a:lnTo>
                  <a:lnTo>
                    <a:pt x="64" y="488"/>
                  </a:lnTo>
                  <a:lnTo>
                    <a:pt x="67" y="495"/>
                  </a:lnTo>
                  <a:lnTo>
                    <a:pt x="71" y="503"/>
                  </a:lnTo>
                  <a:lnTo>
                    <a:pt x="75" y="509"/>
                  </a:lnTo>
                  <a:lnTo>
                    <a:pt x="78" y="516"/>
                  </a:lnTo>
                  <a:lnTo>
                    <a:pt x="82" y="522"/>
                  </a:lnTo>
                  <a:lnTo>
                    <a:pt x="86" y="528"/>
                  </a:lnTo>
                  <a:lnTo>
                    <a:pt x="90" y="534"/>
                  </a:lnTo>
                  <a:lnTo>
                    <a:pt x="96" y="541"/>
                  </a:lnTo>
                  <a:lnTo>
                    <a:pt x="100" y="546"/>
                  </a:lnTo>
                  <a:lnTo>
                    <a:pt x="105" y="553"/>
                  </a:lnTo>
                  <a:lnTo>
                    <a:pt x="110" y="558"/>
                  </a:lnTo>
                  <a:lnTo>
                    <a:pt x="114" y="565"/>
                  </a:lnTo>
                  <a:lnTo>
                    <a:pt x="120" y="570"/>
                  </a:lnTo>
                  <a:lnTo>
                    <a:pt x="125" y="576"/>
                  </a:lnTo>
                  <a:lnTo>
                    <a:pt x="132" y="581"/>
                  </a:lnTo>
                  <a:lnTo>
                    <a:pt x="137" y="586"/>
                  </a:lnTo>
                  <a:lnTo>
                    <a:pt x="142" y="591"/>
                  </a:lnTo>
                  <a:lnTo>
                    <a:pt x="149" y="595"/>
                  </a:lnTo>
                  <a:lnTo>
                    <a:pt x="154" y="601"/>
                  </a:lnTo>
                  <a:lnTo>
                    <a:pt x="161" y="606"/>
                  </a:lnTo>
                  <a:lnTo>
                    <a:pt x="166" y="610"/>
                  </a:lnTo>
                  <a:lnTo>
                    <a:pt x="173" y="614"/>
                  </a:lnTo>
                  <a:lnTo>
                    <a:pt x="179" y="618"/>
                  </a:lnTo>
                  <a:lnTo>
                    <a:pt x="186" y="623"/>
                  </a:lnTo>
                  <a:lnTo>
                    <a:pt x="193" y="627"/>
                  </a:lnTo>
                  <a:lnTo>
                    <a:pt x="199" y="630"/>
                  </a:lnTo>
                  <a:lnTo>
                    <a:pt x="206" y="634"/>
                  </a:lnTo>
                  <a:lnTo>
                    <a:pt x="213" y="638"/>
                  </a:lnTo>
                  <a:lnTo>
                    <a:pt x="219" y="641"/>
                  </a:lnTo>
                  <a:lnTo>
                    <a:pt x="227" y="643"/>
                  </a:lnTo>
                  <a:lnTo>
                    <a:pt x="234" y="647"/>
                  </a:lnTo>
                  <a:lnTo>
                    <a:pt x="242" y="650"/>
                  </a:lnTo>
                  <a:lnTo>
                    <a:pt x="248" y="652"/>
                  </a:lnTo>
                  <a:lnTo>
                    <a:pt x="256" y="655"/>
                  </a:lnTo>
                  <a:lnTo>
                    <a:pt x="264" y="656"/>
                  </a:lnTo>
                  <a:lnTo>
                    <a:pt x="271" y="659"/>
                  </a:lnTo>
                  <a:lnTo>
                    <a:pt x="279" y="660"/>
                  </a:lnTo>
                  <a:lnTo>
                    <a:pt x="287" y="662"/>
                  </a:lnTo>
                  <a:lnTo>
                    <a:pt x="295" y="664"/>
                  </a:lnTo>
                  <a:lnTo>
                    <a:pt x="303" y="666"/>
                  </a:lnTo>
                  <a:lnTo>
                    <a:pt x="311" y="666"/>
                  </a:lnTo>
                  <a:lnTo>
                    <a:pt x="319" y="667"/>
                  </a:lnTo>
                  <a:lnTo>
                    <a:pt x="327" y="668"/>
                  </a:lnTo>
                  <a:lnTo>
                    <a:pt x="335" y="668"/>
                  </a:lnTo>
                  <a:lnTo>
                    <a:pt x="343" y="668"/>
                  </a:lnTo>
                  <a:lnTo>
                    <a:pt x="351" y="668"/>
                  </a:lnTo>
                  <a:lnTo>
                    <a:pt x="351" y="700"/>
                  </a:lnTo>
                  <a:lnTo>
                    <a:pt x="343" y="700"/>
                  </a:lnTo>
                  <a:lnTo>
                    <a:pt x="333" y="700"/>
                  </a:lnTo>
                  <a:lnTo>
                    <a:pt x="324" y="699"/>
                  </a:lnTo>
                  <a:lnTo>
                    <a:pt x="315" y="699"/>
                  </a:lnTo>
                  <a:lnTo>
                    <a:pt x="307" y="698"/>
                  </a:lnTo>
                  <a:lnTo>
                    <a:pt x="298" y="696"/>
                  </a:lnTo>
                  <a:lnTo>
                    <a:pt x="290" y="695"/>
                  </a:lnTo>
                  <a:lnTo>
                    <a:pt x="280" y="694"/>
                  </a:lnTo>
                  <a:lnTo>
                    <a:pt x="272" y="691"/>
                  </a:lnTo>
                  <a:lnTo>
                    <a:pt x="263" y="690"/>
                  </a:lnTo>
                  <a:lnTo>
                    <a:pt x="255" y="687"/>
                  </a:lnTo>
                  <a:lnTo>
                    <a:pt x="247" y="684"/>
                  </a:lnTo>
                  <a:lnTo>
                    <a:pt x="239" y="682"/>
                  </a:lnTo>
                  <a:lnTo>
                    <a:pt x="231" y="679"/>
                  </a:lnTo>
                  <a:lnTo>
                    <a:pt x="223" y="676"/>
                  </a:lnTo>
                  <a:lnTo>
                    <a:pt x="215" y="672"/>
                  </a:lnTo>
                  <a:lnTo>
                    <a:pt x="207" y="670"/>
                  </a:lnTo>
                  <a:lnTo>
                    <a:pt x="199" y="666"/>
                  </a:lnTo>
                  <a:lnTo>
                    <a:pt x="191" y="662"/>
                  </a:lnTo>
                  <a:lnTo>
                    <a:pt x="185" y="658"/>
                  </a:lnTo>
                  <a:lnTo>
                    <a:pt x="177" y="654"/>
                  </a:lnTo>
                  <a:lnTo>
                    <a:pt x="170" y="650"/>
                  </a:lnTo>
                  <a:lnTo>
                    <a:pt x="162" y="645"/>
                  </a:lnTo>
                  <a:lnTo>
                    <a:pt x="155" y="641"/>
                  </a:lnTo>
                  <a:lnTo>
                    <a:pt x="149" y="635"/>
                  </a:lnTo>
                  <a:lnTo>
                    <a:pt x="141" y="631"/>
                  </a:lnTo>
                  <a:lnTo>
                    <a:pt x="134" y="626"/>
                  </a:lnTo>
                  <a:lnTo>
                    <a:pt x="129" y="621"/>
                  </a:lnTo>
                  <a:lnTo>
                    <a:pt x="122" y="615"/>
                  </a:lnTo>
                  <a:lnTo>
                    <a:pt x="116" y="609"/>
                  </a:lnTo>
                  <a:lnTo>
                    <a:pt x="109" y="603"/>
                  </a:lnTo>
                  <a:lnTo>
                    <a:pt x="104" y="598"/>
                  </a:lnTo>
                  <a:lnTo>
                    <a:pt x="97" y="591"/>
                  </a:lnTo>
                  <a:lnTo>
                    <a:pt x="92" y="585"/>
                  </a:lnTo>
                  <a:lnTo>
                    <a:pt x="86" y="580"/>
                  </a:lnTo>
                  <a:lnTo>
                    <a:pt x="81" y="573"/>
                  </a:lnTo>
                  <a:lnTo>
                    <a:pt x="76" y="566"/>
                  </a:lnTo>
                  <a:lnTo>
                    <a:pt x="71" y="560"/>
                  </a:lnTo>
                  <a:lnTo>
                    <a:pt x="65" y="553"/>
                  </a:lnTo>
                  <a:lnTo>
                    <a:pt x="61" y="546"/>
                  </a:lnTo>
                  <a:lnTo>
                    <a:pt x="56" y="538"/>
                  </a:lnTo>
                  <a:lnTo>
                    <a:pt x="52" y="532"/>
                  </a:lnTo>
                  <a:lnTo>
                    <a:pt x="47" y="524"/>
                  </a:lnTo>
                  <a:lnTo>
                    <a:pt x="43" y="517"/>
                  </a:lnTo>
                  <a:lnTo>
                    <a:pt x="39" y="509"/>
                  </a:lnTo>
                  <a:lnTo>
                    <a:pt x="36" y="501"/>
                  </a:lnTo>
                  <a:lnTo>
                    <a:pt x="32" y="495"/>
                  </a:lnTo>
                  <a:lnTo>
                    <a:pt x="28" y="487"/>
                  </a:lnTo>
                  <a:lnTo>
                    <a:pt x="25" y="479"/>
                  </a:lnTo>
                  <a:lnTo>
                    <a:pt x="21" y="471"/>
                  </a:lnTo>
                  <a:lnTo>
                    <a:pt x="19" y="463"/>
                  </a:lnTo>
                  <a:lnTo>
                    <a:pt x="16" y="453"/>
                  </a:lnTo>
                  <a:lnTo>
                    <a:pt x="13" y="446"/>
                  </a:lnTo>
                  <a:lnTo>
                    <a:pt x="12" y="438"/>
                  </a:lnTo>
                  <a:lnTo>
                    <a:pt x="9" y="430"/>
                  </a:lnTo>
                  <a:lnTo>
                    <a:pt x="8" y="420"/>
                  </a:lnTo>
                  <a:lnTo>
                    <a:pt x="7" y="412"/>
                  </a:lnTo>
                  <a:lnTo>
                    <a:pt x="4" y="403"/>
                  </a:lnTo>
                  <a:lnTo>
                    <a:pt x="4" y="395"/>
                  </a:lnTo>
                  <a:lnTo>
                    <a:pt x="3" y="386"/>
                  </a:lnTo>
                  <a:lnTo>
                    <a:pt x="2" y="377"/>
                  </a:lnTo>
                  <a:lnTo>
                    <a:pt x="2" y="369"/>
                  </a:lnTo>
                  <a:lnTo>
                    <a:pt x="2" y="359"/>
                  </a:lnTo>
                  <a:lnTo>
                    <a:pt x="0" y="350"/>
                  </a:lnTo>
                  <a:close/>
                  <a:moveTo>
                    <a:pt x="351" y="0"/>
                  </a:moveTo>
                  <a:lnTo>
                    <a:pt x="351" y="32"/>
                  </a:lnTo>
                  <a:lnTo>
                    <a:pt x="343" y="32"/>
                  </a:lnTo>
                  <a:lnTo>
                    <a:pt x="335" y="32"/>
                  </a:lnTo>
                  <a:lnTo>
                    <a:pt x="327" y="32"/>
                  </a:lnTo>
                  <a:lnTo>
                    <a:pt x="319" y="33"/>
                  </a:lnTo>
                  <a:lnTo>
                    <a:pt x="311" y="34"/>
                  </a:lnTo>
                  <a:lnTo>
                    <a:pt x="303" y="34"/>
                  </a:lnTo>
                  <a:lnTo>
                    <a:pt x="295" y="36"/>
                  </a:lnTo>
                  <a:lnTo>
                    <a:pt x="287" y="38"/>
                  </a:lnTo>
                  <a:lnTo>
                    <a:pt x="279" y="40"/>
                  </a:lnTo>
                  <a:lnTo>
                    <a:pt x="271" y="41"/>
                  </a:lnTo>
                  <a:lnTo>
                    <a:pt x="264" y="43"/>
                  </a:lnTo>
                  <a:lnTo>
                    <a:pt x="256" y="45"/>
                  </a:lnTo>
                  <a:lnTo>
                    <a:pt x="248" y="47"/>
                  </a:lnTo>
                  <a:lnTo>
                    <a:pt x="242" y="50"/>
                  </a:lnTo>
                  <a:lnTo>
                    <a:pt x="234" y="53"/>
                  </a:lnTo>
                  <a:lnTo>
                    <a:pt x="227" y="57"/>
                  </a:lnTo>
                  <a:lnTo>
                    <a:pt x="219" y="59"/>
                  </a:lnTo>
                  <a:lnTo>
                    <a:pt x="213" y="62"/>
                  </a:lnTo>
                  <a:lnTo>
                    <a:pt x="206" y="66"/>
                  </a:lnTo>
                  <a:lnTo>
                    <a:pt x="199" y="70"/>
                  </a:lnTo>
                  <a:lnTo>
                    <a:pt x="193" y="73"/>
                  </a:lnTo>
                  <a:lnTo>
                    <a:pt x="186" y="77"/>
                  </a:lnTo>
                  <a:lnTo>
                    <a:pt x="179" y="82"/>
                  </a:lnTo>
                  <a:lnTo>
                    <a:pt x="173" y="86"/>
                  </a:lnTo>
                  <a:lnTo>
                    <a:pt x="166" y="90"/>
                  </a:lnTo>
                  <a:lnTo>
                    <a:pt x="161" y="94"/>
                  </a:lnTo>
                  <a:lnTo>
                    <a:pt x="154" y="99"/>
                  </a:lnTo>
                  <a:lnTo>
                    <a:pt x="149" y="105"/>
                  </a:lnTo>
                  <a:lnTo>
                    <a:pt x="142" y="109"/>
                  </a:lnTo>
                  <a:lnTo>
                    <a:pt x="137" y="114"/>
                  </a:lnTo>
                  <a:lnTo>
                    <a:pt x="132" y="119"/>
                  </a:lnTo>
                  <a:lnTo>
                    <a:pt x="125" y="124"/>
                  </a:lnTo>
                  <a:lnTo>
                    <a:pt x="120" y="130"/>
                  </a:lnTo>
                  <a:lnTo>
                    <a:pt x="114" y="135"/>
                  </a:lnTo>
                  <a:lnTo>
                    <a:pt x="110" y="142"/>
                  </a:lnTo>
                  <a:lnTo>
                    <a:pt x="105" y="147"/>
                  </a:lnTo>
                  <a:lnTo>
                    <a:pt x="100" y="154"/>
                  </a:lnTo>
                  <a:lnTo>
                    <a:pt x="96" y="159"/>
                  </a:lnTo>
                  <a:lnTo>
                    <a:pt x="90" y="166"/>
                  </a:lnTo>
                  <a:lnTo>
                    <a:pt x="86" y="172"/>
                  </a:lnTo>
                  <a:lnTo>
                    <a:pt x="82" y="177"/>
                  </a:lnTo>
                  <a:lnTo>
                    <a:pt x="78" y="184"/>
                  </a:lnTo>
                  <a:lnTo>
                    <a:pt x="75" y="191"/>
                  </a:lnTo>
                  <a:lnTo>
                    <a:pt x="71" y="197"/>
                  </a:lnTo>
                  <a:lnTo>
                    <a:pt x="67" y="205"/>
                  </a:lnTo>
                  <a:lnTo>
                    <a:pt x="64" y="212"/>
                  </a:lnTo>
                  <a:lnTo>
                    <a:pt x="60" y="219"/>
                  </a:lnTo>
                  <a:lnTo>
                    <a:pt x="57" y="225"/>
                  </a:lnTo>
                  <a:lnTo>
                    <a:pt x="55" y="233"/>
                  </a:lnTo>
                  <a:lnTo>
                    <a:pt x="52" y="240"/>
                  </a:lnTo>
                  <a:lnTo>
                    <a:pt x="49" y="248"/>
                  </a:lnTo>
                  <a:lnTo>
                    <a:pt x="47" y="256"/>
                  </a:lnTo>
                  <a:lnTo>
                    <a:pt x="44" y="262"/>
                  </a:lnTo>
                  <a:lnTo>
                    <a:pt x="43" y="270"/>
                  </a:lnTo>
                  <a:lnTo>
                    <a:pt x="40" y="278"/>
                  </a:lnTo>
                  <a:lnTo>
                    <a:pt x="39" y="286"/>
                  </a:lnTo>
                  <a:lnTo>
                    <a:pt x="37" y="293"/>
                  </a:lnTo>
                  <a:lnTo>
                    <a:pt x="36" y="301"/>
                  </a:lnTo>
                  <a:lnTo>
                    <a:pt x="35" y="309"/>
                  </a:lnTo>
                  <a:lnTo>
                    <a:pt x="33" y="317"/>
                  </a:lnTo>
                  <a:lnTo>
                    <a:pt x="33" y="325"/>
                  </a:lnTo>
                  <a:lnTo>
                    <a:pt x="32" y="334"/>
                  </a:lnTo>
                  <a:lnTo>
                    <a:pt x="32" y="342"/>
                  </a:lnTo>
                  <a:lnTo>
                    <a:pt x="32" y="350"/>
                  </a:lnTo>
                  <a:lnTo>
                    <a:pt x="0" y="350"/>
                  </a:lnTo>
                  <a:lnTo>
                    <a:pt x="2" y="341"/>
                  </a:lnTo>
                  <a:lnTo>
                    <a:pt x="2" y="331"/>
                  </a:lnTo>
                  <a:lnTo>
                    <a:pt x="2" y="323"/>
                  </a:lnTo>
                  <a:lnTo>
                    <a:pt x="3" y="314"/>
                  </a:lnTo>
                  <a:lnTo>
                    <a:pt x="4" y="305"/>
                  </a:lnTo>
                  <a:lnTo>
                    <a:pt x="4" y="297"/>
                  </a:lnTo>
                  <a:lnTo>
                    <a:pt x="7" y="288"/>
                  </a:lnTo>
                  <a:lnTo>
                    <a:pt x="8" y="280"/>
                  </a:lnTo>
                  <a:lnTo>
                    <a:pt x="9" y="270"/>
                  </a:lnTo>
                  <a:lnTo>
                    <a:pt x="12" y="262"/>
                  </a:lnTo>
                  <a:lnTo>
                    <a:pt x="13" y="254"/>
                  </a:lnTo>
                  <a:lnTo>
                    <a:pt x="16" y="246"/>
                  </a:lnTo>
                  <a:lnTo>
                    <a:pt x="19" y="237"/>
                  </a:lnTo>
                  <a:lnTo>
                    <a:pt x="21" y="229"/>
                  </a:lnTo>
                  <a:lnTo>
                    <a:pt x="25" y="221"/>
                  </a:lnTo>
                  <a:lnTo>
                    <a:pt x="28" y="213"/>
                  </a:lnTo>
                  <a:lnTo>
                    <a:pt x="32" y="205"/>
                  </a:lnTo>
                  <a:lnTo>
                    <a:pt x="36" y="199"/>
                  </a:lnTo>
                  <a:lnTo>
                    <a:pt x="39" y="191"/>
                  </a:lnTo>
                  <a:lnTo>
                    <a:pt x="43" y="183"/>
                  </a:lnTo>
                  <a:lnTo>
                    <a:pt x="47" y="176"/>
                  </a:lnTo>
                  <a:lnTo>
                    <a:pt x="52" y="168"/>
                  </a:lnTo>
                  <a:lnTo>
                    <a:pt x="56" y="162"/>
                  </a:lnTo>
                  <a:lnTo>
                    <a:pt x="61" y="154"/>
                  </a:lnTo>
                  <a:lnTo>
                    <a:pt x="65" y="147"/>
                  </a:lnTo>
                  <a:lnTo>
                    <a:pt x="71" y="140"/>
                  </a:lnTo>
                  <a:lnTo>
                    <a:pt x="76" y="134"/>
                  </a:lnTo>
                  <a:lnTo>
                    <a:pt x="81" y="127"/>
                  </a:lnTo>
                  <a:lnTo>
                    <a:pt x="86" y="120"/>
                  </a:lnTo>
                  <a:lnTo>
                    <a:pt x="92" y="115"/>
                  </a:lnTo>
                  <a:lnTo>
                    <a:pt x="97" y="109"/>
                  </a:lnTo>
                  <a:lnTo>
                    <a:pt x="104" y="102"/>
                  </a:lnTo>
                  <a:lnTo>
                    <a:pt x="109" y="97"/>
                  </a:lnTo>
                  <a:lnTo>
                    <a:pt x="116" y="91"/>
                  </a:lnTo>
                  <a:lnTo>
                    <a:pt x="122" y="85"/>
                  </a:lnTo>
                  <a:lnTo>
                    <a:pt x="129" y="79"/>
                  </a:lnTo>
                  <a:lnTo>
                    <a:pt x="134" y="74"/>
                  </a:lnTo>
                  <a:lnTo>
                    <a:pt x="141" y="69"/>
                  </a:lnTo>
                  <a:lnTo>
                    <a:pt x="149" y="65"/>
                  </a:lnTo>
                  <a:lnTo>
                    <a:pt x="155" y="59"/>
                  </a:lnTo>
                  <a:lnTo>
                    <a:pt x="162" y="55"/>
                  </a:lnTo>
                  <a:lnTo>
                    <a:pt x="170" y="50"/>
                  </a:lnTo>
                  <a:lnTo>
                    <a:pt x="177" y="46"/>
                  </a:lnTo>
                  <a:lnTo>
                    <a:pt x="185" y="42"/>
                  </a:lnTo>
                  <a:lnTo>
                    <a:pt x="191" y="38"/>
                  </a:lnTo>
                  <a:lnTo>
                    <a:pt x="199" y="34"/>
                  </a:lnTo>
                  <a:lnTo>
                    <a:pt x="207" y="30"/>
                  </a:lnTo>
                  <a:lnTo>
                    <a:pt x="215" y="28"/>
                  </a:lnTo>
                  <a:lnTo>
                    <a:pt x="223" y="24"/>
                  </a:lnTo>
                  <a:lnTo>
                    <a:pt x="231" y="21"/>
                  </a:lnTo>
                  <a:lnTo>
                    <a:pt x="239" y="18"/>
                  </a:lnTo>
                  <a:lnTo>
                    <a:pt x="247" y="16"/>
                  </a:lnTo>
                  <a:lnTo>
                    <a:pt x="255" y="13"/>
                  </a:lnTo>
                  <a:lnTo>
                    <a:pt x="263" y="10"/>
                  </a:lnTo>
                  <a:lnTo>
                    <a:pt x="272" y="9"/>
                  </a:lnTo>
                  <a:lnTo>
                    <a:pt x="280" y="6"/>
                  </a:lnTo>
                  <a:lnTo>
                    <a:pt x="290" y="5"/>
                  </a:lnTo>
                  <a:lnTo>
                    <a:pt x="298" y="4"/>
                  </a:lnTo>
                  <a:lnTo>
                    <a:pt x="307" y="2"/>
                  </a:lnTo>
                  <a:lnTo>
                    <a:pt x="315" y="1"/>
                  </a:lnTo>
                  <a:lnTo>
                    <a:pt x="324" y="1"/>
                  </a:lnTo>
                  <a:lnTo>
                    <a:pt x="333" y="0"/>
                  </a:lnTo>
                  <a:lnTo>
                    <a:pt x="343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298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47" name="Rectangle 37"/>
            <p:cNvSpPr>
              <a:spLocks noChangeArrowheads="1"/>
            </p:cNvSpPr>
            <p:nvPr/>
          </p:nvSpPr>
          <p:spPr bwMode="auto">
            <a:xfrm>
              <a:off x="4531" y="1873"/>
              <a:ext cx="1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7</a:t>
              </a:r>
              <a:endParaRPr lang="cs-CZ"/>
            </a:p>
          </p:txBody>
        </p:sp>
        <p:sp>
          <p:nvSpPr>
            <p:cNvPr id="38948" name="Rectangle 38"/>
            <p:cNvSpPr>
              <a:spLocks noChangeArrowheads="1"/>
            </p:cNvSpPr>
            <p:nvPr/>
          </p:nvSpPr>
          <p:spPr bwMode="auto">
            <a:xfrm>
              <a:off x="4815" y="1873"/>
              <a:ext cx="1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1</a:t>
              </a:r>
              <a:endParaRPr lang="cs-CZ"/>
            </a:p>
          </p:txBody>
        </p:sp>
        <p:sp>
          <p:nvSpPr>
            <p:cNvPr id="38949" name="Rectangle 39"/>
            <p:cNvSpPr>
              <a:spLocks noChangeArrowheads="1"/>
            </p:cNvSpPr>
            <p:nvPr/>
          </p:nvSpPr>
          <p:spPr bwMode="auto">
            <a:xfrm>
              <a:off x="5067" y="1873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120</a:t>
              </a:r>
              <a:endParaRPr lang="cs-CZ"/>
            </a:p>
          </p:txBody>
        </p:sp>
        <p:sp>
          <p:nvSpPr>
            <p:cNvPr id="38950" name="Rectangle 40"/>
            <p:cNvSpPr>
              <a:spLocks noChangeArrowheads="1"/>
            </p:cNvSpPr>
            <p:nvPr/>
          </p:nvSpPr>
          <p:spPr bwMode="auto">
            <a:xfrm>
              <a:off x="4795" y="2032"/>
              <a:ext cx="1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21</a:t>
              </a:r>
              <a:endParaRPr lang="cs-CZ"/>
            </a:p>
          </p:txBody>
        </p:sp>
        <p:sp>
          <p:nvSpPr>
            <p:cNvPr id="38951" name="Rectangle 41"/>
            <p:cNvSpPr>
              <a:spLocks noChangeArrowheads="1"/>
            </p:cNvSpPr>
            <p:nvPr/>
          </p:nvSpPr>
          <p:spPr bwMode="auto">
            <a:xfrm>
              <a:off x="4620" y="2138"/>
              <a:ext cx="1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0</a:t>
              </a:r>
              <a:endParaRPr lang="cs-CZ"/>
            </a:p>
          </p:txBody>
        </p:sp>
        <p:sp>
          <p:nvSpPr>
            <p:cNvPr id="38952" name="Rectangle 42"/>
            <p:cNvSpPr>
              <a:spLocks noChangeArrowheads="1"/>
            </p:cNvSpPr>
            <p:nvPr/>
          </p:nvSpPr>
          <p:spPr bwMode="auto">
            <a:xfrm>
              <a:off x="4934" y="2138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450</a:t>
              </a:r>
              <a:endParaRPr lang="cs-CZ"/>
            </a:p>
          </p:txBody>
        </p:sp>
        <p:sp>
          <p:nvSpPr>
            <p:cNvPr id="38953" name="Rectangle 43"/>
            <p:cNvSpPr>
              <a:spLocks noChangeArrowheads="1"/>
            </p:cNvSpPr>
            <p:nvPr/>
          </p:nvSpPr>
          <p:spPr bwMode="auto">
            <a:xfrm>
              <a:off x="4751" y="2369"/>
              <a:ext cx="2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1630</a:t>
              </a:r>
              <a:endParaRPr lang="cs-CZ"/>
            </a:p>
          </p:txBody>
        </p:sp>
        <p:sp>
          <p:nvSpPr>
            <p:cNvPr id="38954" name="Rectangle 44"/>
            <p:cNvSpPr>
              <a:spLocks noChangeArrowheads="1"/>
            </p:cNvSpPr>
            <p:nvPr/>
          </p:nvSpPr>
          <p:spPr bwMode="auto">
            <a:xfrm>
              <a:off x="4685" y="2723"/>
              <a:ext cx="36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300" b="1">
                  <a:solidFill>
                    <a:srgbClr val="298366"/>
                  </a:solidFill>
                  <a:latin typeface="Calibri" pitchFamily="34" charset="0"/>
                </a:rPr>
                <a:t>Trebon</a:t>
              </a:r>
              <a:endParaRPr lang="cs-CZ"/>
            </a:p>
          </p:txBody>
        </p:sp>
        <p:sp>
          <p:nvSpPr>
            <p:cNvPr id="38955" name="Freeform 45"/>
            <p:cNvSpPr>
              <a:spLocks noEditPoints="1"/>
            </p:cNvSpPr>
            <p:nvPr/>
          </p:nvSpPr>
          <p:spPr bwMode="auto">
            <a:xfrm>
              <a:off x="3043" y="1603"/>
              <a:ext cx="706" cy="705"/>
            </a:xfrm>
            <a:custGeom>
              <a:avLst/>
              <a:gdLst>
                <a:gd name="T0" fmla="*/ 669 w 706"/>
                <a:gd name="T1" fmla="*/ 295 h 705"/>
                <a:gd name="T2" fmla="*/ 649 w 706"/>
                <a:gd name="T3" fmla="*/ 227 h 705"/>
                <a:gd name="T4" fmla="*/ 616 w 706"/>
                <a:gd name="T5" fmla="*/ 166 h 705"/>
                <a:gd name="T6" fmla="*/ 569 w 706"/>
                <a:gd name="T7" fmla="*/ 114 h 705"/>
                <a:gd name="T8" fmla="*/ 513 w 706"/>
                <a:gd name="T9" fmla="*/ 73 h 705"/>
                <a:gd name="T10" fmla="*/ 448 w 706"/>
                <a:gd name="T11" fmla="*/ 45 h 705"/>
                <a:gd name="T12" fmla="*/ 378 w 706"/>
                <a:gd name="T13" fmla="*/ 32 h 705"/>
                <a:gd name="T14" fmla="*/ 398 w 706"/>
                <a:gd name="T15" fmla="*/ 3 h 705"/>
                <a:gd name="T16" fmla="*/ 474 w 706"/>
                <a:gd name="T17" fmla="*/ 22 h 705"/>
                <a:gd name="T18" fmla="*/ 543 w 706"/>
                <a:gd name="T19" fmla="*/ 55 h 705"/>
                <a:gd name="T20" fmla="*/ 602 w 706"/>
                <a:gd name="T21" fmla="*/ 102 h 705"/>
                <a:gd name="T22" fmla="*/ 650 w 706"/>
                <a:gd name="T23" fmla="*/ 162 h 705"/>
                <a:gd name="T24" fmla="*/ 685 w 706"/>
                <a:gd name="T25" fmla="*/ 231 h 705"/>
                <a:gd name="T26" fmla="*/ 703 w 706"/>
                <a:gd name="T27" fmla="*/ 308 h 705"/>
                <a:gd name="T28" fmla="*/ 370 w 706"/>
                <a:gd name="T29" fmla="*/ 673 h 705"/>
                <a:gd name="T30" fmla="*/ 440 w 706"/>
                <a:gd name="T31" fmla="*/ 661 h 705"/>
                <a:gd name="T32" fmla="*/ 505 w 706"/>
                <a:gd name="T33" fmla="*/ 635 h 705"/>
                <a:gd name="T34" fmla="*/ 564 w 706"/>
                <a:gd name="T35" fmla="*/ 596 h 705"/>
                <a:gd name="T36" fmla="*/ 610 w 706"/>
                <a:gd name="T37" fmla="*/ 544 h 705"/>
                <a:gd name="T38" fmla="*/ 646 w 706"/>
                <a:gd name="T39" fmla="*/ 485 h 705"/>
                <a:gd name="T40" fmla="*/ 667 w 706"/>
                <a:gd name="T41" fmla="*/ 417 h 705"/>
                <a:gd name="T42" fmla="*/ 706 w 706"/>
                <a:gd name="T43" fmla="*/ 352 h 705"/>
                <a:gd name="T44" fmla="*/ 697 w 706"/>
                <a:gd name="T45" fmla="*/ 432 h 705"/>
                <a:gd name="T46" fmla="*/ 671 w 706"/>
                <a:gd name="T47" fmla="*/ 506 h 705"/>
                <a:gd name="T48" fmla="*/ 630 w 706"/>
                <a:gd name="T49" fmla="*/ 569 h 705"/>
                <a:gd name="T50" fmla="*/ 577 w 706"/>
                <a:gd name="T51" fmla="*/ 624 h 705"/>
                <a:gd name="T52" fmla="*/ 513 w 706"/>
                <a:gd name="T53" fmla="*/ 666 h 705"/>
                <a:gd name="T54" fmla="*/ 440 w 706"/>
                <a:gd name="T55" fmla="*/ 694 h 705"/>
                <a:gd name="T56" fmla="*/ 362 w 706"/>
                <a:gd name="T57" fmla="*/ 705 h 705"/>
                <a:gd name="T58" fmla="*/ 36 w 706"/>
                <a:gd name="T59" fmla="*/ 401 h 705"/>
                <a:gd name="T60" fmla="*/ 54 w 706"/>
                <a:gd name="T61" fmla="*/ 470 h 705"/>
                <a:gd name="T62" fmla="*/ 86 w 706"/>
                <a:gd name="T63" fmla="*/ 532 h 705"/>
                <a:gd name="T64" fmla="*/ 131 w 706"/>
                <a:gd name="T65" fmla="*/ 585 h 705"/>
                <a:gd name="T66" fmla="*/ 186 w 706"/>
                <a:gd name="T67" fmla="*/ 628 h 705"/>
                <a:gd name="T68" fmla="*/ 249 w 706"/>
                <a:gd name="T69" fmla="*/ 657 h 705"/>
                <a:gd name="T70" fmla="*/ 320 w 706"/>
                <a:gd name="T71" fmla="*/ 672 h 705"/>
                <a:gd name="T72" fmla="*/ 317 w 706"/>
                <a:gd name="T73" fmla="*/ 704 h 705"/>
                <a:gd name="T74" fmla="*/ 240 w 706"/>
                <a:gd name="T75" fmla="*/ 686 h 705"/>
                <a:gd name="T76" fmla="*/ 170 w 706"/>
                <a:gd name="T77" fmla="*/ 654 h 705"/>
                <a:gd name="T78" fmla="*/ 110 w 706"/>
                <a:gd name="T79" fmla="*/ 608 h 705"/>
                <a:gd name="T80" fmla="*/ 61 w 706"/>
                <a:gd name="T81" fmla="*/ 550 h 705"/>
                <a:gd name="T82" fmla="*/ 25 w 706"/>
                <a:gd name="T83" fmla="*/ 482 h 705"/>
                <a:gd name="T84" fmla="*/ 4 w 706"/>
                <a:gd name="T85" fmla="*/ 406 h 705"/>
                <a:gd name="T86" fmla="*/ 345 w 706"/>
                <a:gd name="T87" fmla="*/ 31 h 705"/>
                <a:gd name="T88" fmla="*/ 272 w 706"/>
                <a:gd name="T89" fmla="*/ 41 h 705"/>
                <a:gd name="T90" fmla="*/ 207 w 706"/>
                <a:gd name="T91" fmla="*/ 67 h 705"/>
                <a:gd name="T92" fmla="*/ 148 w 706"/>
                <a:gd name="T93" fmla="*/ 104 h 705"/>
                <a:gd name="T94" fmla="*/ 101 w 706"/>
                <a:gd name="T95" fmla="*/ 154 h 705"/>
                <a:gd name="T96" fmla="*/ 63 w 706"/>
                <a:gd name="T97" fmla="*/ 213 h 705"/>
                <a:gd name="T98" fmla="*/ 40 w 706"/>
                <a:gd name="T99" fmla="*/ 280 h 705"/>
                <a:gd name="T100" fmla="*/ 32 w 706"/>
                <a:gd name="T101" fmla="*/ 352 h 705"/>
                <a:gd name="T102" fmla="*/ 8 w 706"/>
                <a:gd name="T103" fmla="*/ 282 h 705"/>
                <a:gd name="T104" fmla="*/ 32 w 706"/>
                <a:gd name="T105" fmla="*/ 207 h 705"/>
                <a:gd name="T106" fmla="*/ 70 w 706"/>
                <a:gd name="T107" fmla="*/ 141 h 705"/>
                <a:gd name="T108" fmla="*/ 122 w 706"/>
                <a:gd name="T109" fmla="*/ 85 h 705"/>
                <a:gd name="T110" fmla="*/ 184 w 706"/>
                <a:gd name="T111" fmla="*/ 43 h 705"/>
                <a:gd name="T112" fmla="*/ 256 w 706"/>
                <a:gd name="T113" fmla="*/ 14 h 705"/>
                <a:gd name="T114" fmla="*/ 334 w 706"/>
                <a:gd name="T115" fmla="*/ 0 h 7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6"/>
                <a:gd name="T175" fmla="*/ 0 h 705"/>
                <a:gd name="T176" fmla="*/ 706 w 706"/>
                <a:gd name="T177" fmla="*/ 705 h 7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6" h="705">
                  <a:moveTo>
                    <a:pt x="706" y="352"/>
                  </a:moveTo>
                  <a:lnTo>
                    <a:pt x="674" y="352"/>
                  </a:lnTo>
                  <a:lnTo>
                    <a:pt x="674" y="344"/>
                  </a:lnTo>
                  <a:lnTo>
                    <a:pt x="674" y="336"/>
                  </a:lnTo>
                  <a:lnTo>
                    <a:pt x="674" y="328"/>
                  </a:lnTo>
                  <a:lnTo>
                    <a:pt x="673" y="320"/>
                  </a:lnTo>
                  <a:lnTo>
                    <a:pt x="671" y="311"/>
                  </a:lnTo>
                  <a:lnTo>
                    <a:pt x="670" y="303"/>
                  </a:lnTo>
                  <a:lnTo>
                    <a:pt x="669" y="295"/>
                  </a:lnTo>
                  <a:lnTo>
                    <a:pt x="667" y="288"/>
                  </a:lnTo>
                  <a:lnTo>
                    <a:pt x="666" y="280"/>
                  </a:lnTo>
                  <a:lnTo>
                    <a:pt x="665" y="272"/>
                  </a:lnTo>
                  <a:lnTo>
                    <a:pt x="662" y="264"/>
                  </a:lnTo>
                  <a:lnTo>
                    <a:pt x="659" y="256"/>
                  </a:lnTo>
                  <a:lnTo>
                    <a:pt x="658" y="250"/>
                  </a:lnTo>
                  <a:lnTo>
                    <a:pt x="655" y="242"/>
                  </a:lnTo>
                  <a:lnTo>
                    <a:pt x="651" y="235"/>
                  </a:lnTo>
                  <a:lnTo>
                    <a:pt x="649" y="227"/>
                  </a:lnTo>
                  <a:lnTo>
                    <a:pt x="646" y="221"/>
                  </a:lnTo>
                  <a:lnTo>
                    <a:pt x="642" y="213"/>
                  </a:lnTo>
                  <a:lnTo>
                    <a:pt x="640" y="206"/>
                  </a:lnTo>
                  <a:lnTo>
                    <a:pt x="636" y="199"/>
                  </a:lnTo>
                  <a:lnTo>
                    <a:pt x="632" y="193"/>
                  </a:lnTo>
                  <a:lnTo>
                    <a:pt x="628" y="186"/>
                  </a:lnTo>
                  <a:lnTo>
                    <a:pt x="624" y="179"/>
                  </a:lnTo>
                  <a:lnTo>
                    <a:pt x="620" y="173"/>
                  </a:lnTo>
                  <a:lnTo>
                    <a:pt x="616" y="166"/>
                  </a:lnTo>
                  <a:lnTo>
                    <a:pt x="610" y="160"/>
                  </a:lnTo>
                  <a:lnTo>
                    <a:pt x="606" y="154"/>
                  </a:lnTo>
                  <a:lnTo>
                    <a:pt x="601" y="148"/>
                  </a:lnTo>
                  <a:lnTo>
                    <a:pt x="596" y="142"/>
                  </a:lnTo>
                  <a:lnTo>
                    <a:pt x="590" y="137"/>
                  </a:lnTo>
                  <a:lnTo>
                    <a:pt x="585" y="130"/>
                  </a:lnTo>
                  <a:lnTo>
                    <a:pt x="580" y="125"/>
                  </a:lnTo>
                  <a:lnTo>
                    <a:pt x="574" y="120"/>
                  </a:lnTo>
                  <a:lnTo>
                    <a:pt x="569" y="114"/>
                  </a:lnTo>
                  <a:lnTo>
                    <a:pt x="564" y="109"/>
                  </a:lnTo>
                  <a:lnTo>
                    <a:pt x="557" y="104"/>
                  </a:lnTo>
                  <a:lnTo>
                    <a:pt x="552" y="100"/>
                  </a:lnTo>
                  <a:lnTo>
                    <a:pt x="545" y="94"/>
                  </a:lnTo>
                  <a:lnTo>
                    <a:pt x="539" y="91"/>
                  </a:lnTo>
                  <a:lnTo>
                    <a:pt x="532" y="87"/>
                  </a:lnTo>
                  <a:lnTo>
                    <a:pt x="527" y="81"/>
                  </a:lnTo>
                  <a:lnTo>
                    <a:pt x="520" y="77"/>
                  </a:lnTo>
                  <a:lnTo>
                    <a:pt x="513" y="73"/>
                  </a:lnTo>
                  <a:lnTo>
                    <a:pt x="505" y="69"/>
                  </a:lnTo>
                  <a:lnTo>
                    <a:pt x="499" y="67"/>
                  </a:lnTo>
                  <a:lnTo>
                    <a:pt x="492" y="63"/>
                  </a:lnTo>
                  <a:lnTo>
                    <a:pt x="486" y="60"/>
                  </a:lnTo>
                  <a:lnTo>
                    <a:pt x="478" y="56"/>
                  </a:lnTo>
                  <a:lnTo>
                    <a:pt x="471" y="53"/>
                  </a:lnTo>
                  <a:lnTo>
                    <a:pt x="463" y="51"/>
                  </a:lnTo>
                  <a:lnTo>
                    <a:pt x="456" y="48"/>
                  </a:lnTo>
                  <a:lnTo>
                    <a:pt x="448" y="45"/>
                  </a:lnTo>
                  <a:lnTo>
                    <a:pt x="440" y="43"/>
                  </a:lnTo>
                  <a:lnTo>
                    <a:pt x="434" y="41"/>
                  </a:lnTo>
                  <a:lnTo>
                    <a:pt x="426" y="39"/>
                  </a:lnTo>
                  <a:lnTo>
                    <a:pt x="418" y="37"/>
                  </a:lnTo>
                  <a:lnTo>
                    <a:pt x="410" y="36"/>
                  </a:lnTo>
                  <a:lnTo>
                    <a:pt x="402" y="35"/>
                  </a:lnTo>
                  <a:lnTo>
                    <a:pt x="394" y="33"/>
                  </a:lnTo>
                  <a:lnTo>
                    <a:pt x="386" y="32"/>
                  </a:lnTo>
                  <a:lnTo>
                    <a:pt x="378" y="32"/>
                  </a:lnTo>
                  <a:lnTo>
                    <a:pt x="370" y="31"/>
                  </a:lnTo>
                  <a:lnTo>
                    <a:pt x="361" y="31"/>
                  </a:lnTo>
                  <a:lnTo>
                    <a:pt x="353" y="31"/>
                  </a:lnTo>
                  <a:lnTo>
                    <a:pt x="353" y="0"/>
                  </a:lnTo>
                  <a:lnTo>
                    <a:pt x="362" y="0"/>
                  </a:lnTo>
                  <a:lnTo>
                    <a:pt x="371" y="0"/>
                  </a:lnTo>
                  <a:lnTo>
                    <a:pt x="379" y="0"/>
                  </a:lnTo>
                  <a:lnTo>
                    <a:pt x="389" y="2"/>
                  </a:lnTo>
                  <a:lnTo>
                    <a:pt x="398" y="3"/>
                  </a:lnTo>
                  <a:lnTo>
                    <a:pt x="406" y="4"/>
                  </a:lnTo>
                  <a:lnTo>
                    <a:pt x="415" y="6"/>
                  </a:lnTo>
                  <a:lnTo>
                    <a:pt x="424" y="7"/>
                  </a:lnTo>
                  <a:lnTo>
                    <a:pt x="432" y="8"/>
                  </a:lnTo>
                  <a:lnTo>
                    <a:pt x="440" y="11"/>
                  </a:lnTo>
                  <a:lnTo>
                    <a:pt x="450" y="14"/>
                  </a:lnTo>
                  <a:lnTo>
                    <a:pt x="458" y="16"/>
                  </a:lnTo>
                  <a:lnTo>
                    <a:pt x="466" y="19"/>
                  </a:lnTo>
                  <a:lnTo>
                    <a:pt x="474" y="22"/>
                  </a:lnTo>
                  <a:lnTo>
                    <a:pt x="482" y="24"/>
                  </a:lnTo>
                  <a:lnTo>
                    <a:pt x="490" y="27"/>
                  </a:lnTo>
                  <a:lnTo>
                    <a:pt x="497" y="31"/>
                  </a:lnTo>
                  <a:lnTo>
                    <a:pt x="505" y="35"/>
                  </a:lnTo>
                  <a:lnTo>
                    <a:pt x="513" y="39"/>
                  </a:lnTo>
                  <a:lnTo>
                    <a:pt x="521" y="43"/>
                  </a:lnTo>
                  <a:lnTo>
                    <a:pt x="528" y="47"/>
                  </a:lnTo>
                  <a:lnTo>
                    <a:pt x="536" y="51"/>
                  </a:lnTo>
                  <a:lnTo>
                    <a:pt x="543" y="55"/>
                  </a:lnTo>
                  <a:lnTo>
                    <a:pt x="551" y="60"/>
                  </a:lnTo>
                  <a:lnTo>
                    <a:pt x="557" y="65"/>
                  </a:lnTo>
                  <a:lnTo>
                    <a:pt x="564" y="69"/>
                  </a:lnTo>
                  <a:lnTo>
                    <a:pt x="570" y="75"/>
                  </a:lnTo>
                  <a:lnTo>
                    <a:pt x="577" y="80"/>
                  </a:lnTo>
                  <a:lnTo>
                    <a:pt x="584" y="85"/>
                  </a:lnTo>
                  <a:lnTo>
                    <a:pt x="590" y="92"/>
                  </a:lnTo>
                  <a:lnTo>
                    <a:pt x="596" y="97"/>
                  </a:lnTo>
                  <a:lnTo>
                    <a:pt x="602" y="102"/>
                  </a:lnTo>
                  <a:lnTo>
                    <a:pt x="608" y="109"/>
                  </a:lnTo>
                  <a:lnTo>
                    <a:pt x="614" y="116"/>
                  </a:lnTo>
                  <a:lnTo>
                    <a:pt x="620" y="121"/>
                  </a:lnTo>
                  <a:lnTo>
                    <a:pt x="625" y="128"/>
                  </a:lnTo>
                  <a:lnTo>
                    <a:pt x="630" y="134"/>
                  </a:lnTo>
                  <a:lnTo>
                    <a:pt x="636" y="141"/>
                  </a:lnTo>
                  <a:lnTo>
                    <a:pt x="641" y="149"/>
                  </a:lnTo>
                  <a:lnTo>
                    <a:pt x="645" y="156"/>
                  </a:lnTo>
                  <a:lnTo>
                    <a:pt x="650" y="162"/>
                  </a:lnTo>
                  <a:lnTo>
                    <a:pt x="654" y="170"/>
                  </a:lnTo>
                  <a:lnTo>
                    <a:pt x="659" y="177"/>
                  </a:lnTo>
                  <a:lnTo>
                    <a:pt x="663" y="185"/>
                  </a:lnTo>
                  <a:lnTo>
                    <a:pt x="667" y="191"/>
                  </a:lnTo>
                  <a:lnTo>
                    <a:pt x="671" y="199"/>
                  </a:lnTo>
                  <a:lnTo>
                    <a:pt x="674" y="207"/>
                  </a:lnTo>
                  <a:lnTo>
                    <a:pt x="678" y="215"/>
                  </a:lnTo>
                  <a:lnTo>
                    <a:pt x="681" y="223"/>
                  </a:lnTo>
                  <a:lnTo>
                    <a:pt x="685" y="231"/>
                  </a:lnTo>
                  <a:lnTo>
                    <a:pt x="687" y="239"/>
                  </a:lnTo>
                  <a:lnTo>
                    <a:pt x="690" y="247"/>
                  </a:lnTo>
                  <a:lnTo>
                    <a:pt x="693" y="256"/>
                  </a:lnTo>
                  <a:lnTo>
                    <a:pt x="694" y="264"/>
                  </a:lnTo>
                  <a:lnTo>
                    <a:pt x="697" y="272"/>
                  </a:lnTo>
                  <a:lnTo>
                    <a:pt x="698" y="282"/>
                  </a:lnTo>
                  <a:lnTo>
                    <a:pt x="701" y="290"/>
                  </a:lnTo>
                  <a:lnTo>
                    <a:pt x="702" y="299"/>
                  </a:lnTo>
                  <a:lnTo>
                    <a:pt x="703" y="308"/>
                  </a:lnTo>
                  <a:lnTo>
                    <a:pt x="703" y="316"/>
                  </a:lnTo>
                  <a:lnTo>
                    <a:pt x="705" y="325"/>
                  </a:lnTo>
                  <a:lnTo>
                    <a:pt x="705" y="335"/>
                  </a:lnTo>
                  <a:lnTo>
                    <a:pt x="706" y="344"/>
                  </a:lnTo>
                  <a:lnTo>
                    <a:pt x="706" y="352"/>
                  </a:lnTo>
                  <a:close/>
                  <a:moveTo>
                    <a:pt x="353" y="705"/>
                  </a:moveTo>
                  <a:lnTo>
                    <a:pt x="353" y="674"/>
                  </a:lnTo>
                  <a:lnTo>
                    <a:pt x="361" y="673"/>
                  </a:lnTo>
                  <a:lnTo>
                    <a:pt x="370" y="673"/>
                  </a:lnTo>
                  <a:lnTo>
                    <a:pt x="378" y="673"/>
                  </a:lnTo>
                  <a:lnTo>
                    <a:pt x="386" y="672"/>
                  </a:lnTo>
                  <a:lnTo>
                    <a:pt x="394" y="672"/>
                  </a:lnTo>
                  <a:lnTo>
                    <a:pt x="402" y="670"/>
                  </a:lnTo>
                  <a:lnTo>
                    <a:pt x="410" y="669"/>
                  </a:lnTo>
                  <a:lnTo>
                    <a:pt x="418" y="668"/>
                  </a:lnTo>
                  <a:lnTo>
                    <a:pt x="426" y="665"/>
                  </a:lnTo>
                  <a:lnTo>
                    <a:pt x="434" y="664"/>
                  </a:lnTo>
                  <a:lnTo>
                    <a:pt x="440" y="661"/>
                  </a:lnTo>
                  <a:lnTo>
                    <a:pt x="448" y="660"/>
                  </a:lnTo>
                  <a:lnTo>
                    <a:pt x="456" y="657"/>
                  </a:lnTo>
                  <a:lnTo>
                    <a:pt x="463" y="654"/>
                  </a:lnTo>
                  <a:lnTo>
                    <a:pt x="471" y="652"/>
                  </a:lnTo>
                  <a:lnTo>
                    <a:pt x="478" y="649"/>
                  </a:lnTo>
                  <a:lnTo>
                    <a:pt x="486" y="645"/>
                  </a:lnTo>
                  <a:lnTo>
                    <a:pt x="492" y="642"/>
                  </a:lnTo>
                  <a:lnTo>
                    <a:pt x="499" y="638"/>
                  </a:lnTo>
                  <a:lnTo>
                    <a:pt x="505" y="635"/>
                  </a:lnTo>
                  <a:lnTo>
                    <a:pt x="513" y="631"/>
                  </a:lnTo>
                  <a:lnTo>
                    <a:pt x="520" y="628"/>
                  </a:lnTo>
                  <a:lnTo>
                    <a:pt x="527" y="623"/>
                  </a:lnTo>
                  <a:lnTo>
                    <a:pt x="532" y="619"/>
                  </a:lnTo>
                  <a:lnTo>
                    <a:pt x="539" y="615"/>
                  </a:lnTo>
                  <a:lnTo>
                    <a:pt x="545" y="609"/>
                  </a:lnTo>
                  <a:lnTo>
                    <a:pt x="552" y="605"/>
                  </a:lnTo>
                  <a:lnTo>
                    <a:pt x="557" y="600"/>
                  </a:lnTo>
                  <a:lnTo>
                    <a:pt x="564" y="596"/>
                  </a:lnTo>
                  <a:lnTo>
                    <a:pt x="569" y="591"/>
                  </a:lnTo>
                  <a:lnTo>
                    <a:pt x="574" y="585"/>
                  </a:lnTo>
                  <a:lnTo>
                    <a:pt x="580" y="580"/>
                  </a:lnTo>
                  <a:lnTo>
                    <a:pt x="585" y="573"/>
                  </a:lnTo>
                  <a:lnTo>
                    <a:pt x="590" y="568"/>
                  </a:lnTo>
                  <a:lnTo>
                    <a:pt x="596" y="563"/>
                  </a:lnTo>
                  <a:lnTo>
                    <a:pt x="601" y="556"/>
                  </a:lnTo>
                  <a:lnTo>
                    <a:pt x="606" y="551"/>
                  </a:lnTo>
                  <a:lnTo>
                    <a:pt x="610" y="544"/>
                  </a:lnTo>
                  <a:lnTo>
                    <a:pt x="616" y="539"/>
                  </a:lnTo>
                  <a:lnTo>
                    <a:pt x="620" y="532"/>
                  </a:lnTo>
                  <a:lnTo>
                    <a:pt x="624" y="526"/>
                  </a:lnTo>
                  <a:lnTo>
                    <a:pt x="628" y="519"/>
                  </a:lnTo>
                  <a:lnTo>
                    <a:pt x="632" y="512"/>
                  </a:lnTo>
                  <a:lnTo>
                    <a:pt x="636" y="506"/>
                  </a:lnTo>
                  <a:lnTo>
                    <a:pt x="640" y="499"/>
                  </a:lnTo>
                  <a:lnTo>
                    <a:pt x="642" y="491"/>
                  </a:lnTo>
                  <a:lnTo>
                    <a:pt x="646" y="485"/>
                  </a:lnTo>
                  <a:lnTo>
                    <a:pt x="649" y="478"/>
                  </a:lnTo>
                  <a:lnTo>
                    <a:pt x="651" y="470"/>
                  </a:lnTo>
                  <a:lnTo>
                    <a:pt x="655" y="463"/>
                  </a:lnTo>
                  <a:lnTo>
                    <a:pt x="658" y="455"/>
                  </a:lnTo>
                  <a:lnTo>
                    <a:pt x="659" y="447"/>
                  </a:lnTo>
                  <a:lnTo>
                    <a:pt x="662" y="441"/>
                  </a:lnTo>
                  <a:lnTo>
                    <a:pt x="665" y="433"/>
                  </a:lnTo>
                  <a:lnTo>
                    <a:pt x="666" y="425"/>
                  </a:lnTo>
                  <a:lnTo>
                    <a:pt x="667" y="417"/>
                  </a:lnTo>
                  <a:lnTo>
                    <a:pt x="669" y="409"/>
                  </a:lnTo>
                  <a:lnTo>
                    <a:pt x="670" y="401"/>
                  </a:lnTo>
                  <a:lnTo>
                    <a:pt x="671" y="393"/>
                  </a:lnTo>
                  <a:lnTo>
                    <a:pt x="673" y="385"/>
                  </a:lnTo>
                  <a:lnTo>
                    <a:pt x="674" y="377"/>
                  </a:lnTo>
                  <a:lnTo>
                    <a:pt x="674" y="369"/>
                  </a:lnTo>
                  <a:lnTo>
                    <a:pt x="674" y="361"/>
                  </a:lnTo>
                  <a:lnTo>
                    <a:pt x="674" y="352"/>
                  </a:lnTo>
                  <a:lnTo>
                    <a:pt x="706" y="352"/>
                  </a:lnTo>
                  <a:lnTo>
                    <a:pt x="706" y="361"/>
                  </a:lnTo>
                  <a:lnTo>
                    <a:pt x="705" y="370"/>
                  </a:lnTo>
                  <a:lnTo>
                    <a:pt x="705" y="380"/>
                  </a:lnTo>
                  <a:lnTo>
                    <a:pt x="703" y="388"/>
                  </a:lnTo>
                  <a:lnTo>
                    <a:pt x="703" y="397"/>
                  </a:lnTo>
                  <a:lnTo>
                    <a:pt x="702" y="406"/>
                  </a:lnTo>
                  <a:lnTo>
                    <a:pt x="701" y="414"/>
                  </a:lnTo>
                  <a:lnTo>
                    <a:pt x="698" y="424"/>
                  </a:lnTo>
                  <a:lnTo>
                    <a:pt x="697" y="432"/>
                  </a:lnTo>
                  <a:lnTo>
                    <a:pt x="694" y="441"/>
                  </a:lnTo>
                  <a:lnTo>
                    <a:pt x="693" y="449"/>
                  </a:lnTo>
                  <a:lnTo>
                    <a:pt x="690" y="457"/>
                  </a:lnTo>
                  <a:lnTo>
                    <a:pt x="687" y="466"/>
                  </a:lnTo>
                  <a:lnTo>
                    <a:pt x="685" y="474"/>
                  </a:lnTo>
                  <a:lnTo>
                    <a:pt x="681" y="482"/>
                  </a:lnTo>
                  <a:lnTo>
                    <a:pt x="678" y="490"/>
                  </a:lnTo>
                  <a:lnTo>
                    <a:pt x="674" y="498"/>
                  </a:lnTo>
                  <a:lnTo>
                    <a:pt x="671" y="506"/>
                  </a:lnTo>
                  <a:lnTo>
                    <a:pt x="667" y="512"/>
                  </a:lnTo>
                  <a:lnTo>
                    <a:pt x="663" y="520"/>
                  </a:lnTo>
                  <a:lnTo>
                    <a:pt x="659" y="528"/>
                  </a:lnTo>
                  <a:lnTo>
                    <a:pt x="654" y="535"/>
                  </a:lnTo>
                  <a:lnTo>
                    <a:pt x="650" y="543"/>
                  </a:lnTo>
                  <a:lnTo>
                    <a:pt x="645" y="550"/>
                  </a:lnTo>
                  <a:lnTo>
                    <a:pt x="641" y="556"/>
                  </a:lnTo>
                  <a:lnTo>
                    <a:pt x="636" y="563"/>
                  </a:lnTo>
                  <a:lnTo>
                    <a:pt x="630" y="569"/>
                  </a:lnTo>
                  <a:lnTo>
                    <a:pt x="625" y="576"/>
                  </a:lnTo>
                  <a:lnTo>
                    <a:pt x="620" y="583"/>
                  </a:lnTo>
                  <a:lnTo>
                    <a:pt x="614" y="589"/>
                  </a:lnTo>
                  <a:lnTo>
                    <a:pt x="608" y="596"/>
                  </a:lnTo>
                  <a:lnTo>
                    <a:pt x="602" y="601"/>
                  </a:lnTo>
                  <a:lnTo>
                    <a:pt x="596" y="608"/>
                  </a:lnTo>
                  <a:lnTo>
                    <a:pt x="590" y="613"/>
                  </a:lnTo>
                  <a:lnTo>
                    <a:pt x="584" y="619"/>
                  </a:lnTo>
                  <a:lnTo>
                    <a:pt x="577" y="624"/>
                  </a:lnTo>
                  <a:lnTo>
                    <a:pt x="570" y="629"/>
                  </a:lnTo>
                  <a:lnTo>
                    <a:pt x="564" y="635"/>
                  </a:lnTo>
                  <a:lnTo>
                    <a:pt x="557" y="640"/>
                  </a:lnTo>
                  <a:lnTo>
                    <a:pt x="551" y="645"/>
                  </a:lnTo>
                  <a:lnTo>
                    <a:pt x="543" y="649"/>
                  </a:lnTo>
                  <a:lnTo>
                    <a:pt x="536" y="654"/>
                  </a:lnTo>
                  <a:lnTo>
                    <a:pt x="528" y="658"/>
                  </a:lnTo>
                  <a:lnTo>
                    <a:pt x="521" y="662"/>
                  </a:lnTo>
                  <a:lnTo>
                    <a:pt x="513" y="666"/>
                  </a:lnTo>
                  <a:lnTo>
                    <a:pt x="505" y="670"/>
                  </a:lnTo>
                  <a:lnTo>
                    <a:pt x="497" y="674"/>
                  </a:lnTo>
                  <a:lnTo>
                    <a:pt x="490" y="677"/>
                  </a:lnTo>
                  <a:lnTo>
                    <a:pt x="482" y="681"/>
                  </a:lnTo>
                  <a:lnTo>
                    <a:pt x="474" y="684"/>
                  </a:lnTo>
                  <a:lnTo>
                    <a:pt x="466" y="686"/>
                  </a:lnTo>
                  <a:lnTo>
                    <a:pt x="458" y="689"/>
                  </a:lnTo>
                  <a:lnTo>
                    <a:pt x="450" y="692"/>
                  </a:lnTo>
                  <a:lnTo>
                    <a:pt x="440" y="694"/>
                  </a:lnTo>
                  <a:lnTo>
                    <a:pt x="432" y="696"/>
                  </a:lnTo>
                  <a:lnTo>
                    <a:pt x="424" y="698"/>
                  </a:lnTo>
                  <a:lnTo>
                    <a:pt x="415" y="700"/>
                  </a:lnTo>
                  <a:lnTo>
                    <a:pt x="406" y="701"/>
                  </a:lnTo>
                  <a:lnTo>
                    <a:pt x="398" y="702"/>
                  </a:lnTo>
                  <a:lnTo>
                    <a:pt x="389" y="704"/>
                  </a:lnTo>
                  <a:lnTo>
                    <a:pt x="379" y="704"/>
                  </a:lnTo>
                  <a:lnTo>
                    <a:pt x="371" y="705"/>
                  </a:lnTo>
                  <a:lnTo>
                    <a:pt x="362" y="705"/>
                  </a:lnTo>
                  <a:lnTo>
                    <a:pt x="353" y="705"/>
                  </a:lnTo>
                  <a:close/>
                  <a:moveTo>
                    <a:pt x="0" y="352"/>
                  </a:moveTo>
                  <a:lnTo>
                    <a:pt x="32" y="352"/>
                  </a:lnTo>
                  <a:lnTo>
                    <a:pt x="32" y="361"/>
                  </a:lnTo>
                  <a:lnTo>
                    <a:pt x="32" y="369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34" y="393"/>
                  </a:lnTo>
                  <a:lnTo>
                    <a:pt x="36" y="401"/>
                  </a:lnTo>
                  <a:lnTo>
                    <a:pt x="37" y="409"/>
                  </a:lnTo>
                  <a:lnTo>
                    <a:pt x="38" y="417"/>
                  </a:lnTo>
                  <a:lnTo>
                    <a:pt x="40" y="425"/>
                  </a:lnTo>
                  <a:lnTo>
                    <a:pt x="41" y="433"/>
                  </a:lnTo>
                  <a:lnTo>
                    <a:pt x="44" y="441"/>
                  </a:lnTo>
                  <a:lnTo>
                    <a:pt x="46" y="447"/>
                  </a:lnTo>
                  <a:lnTo>
                    <a:pt x="49" y="455"/>
                  </a:lnTo>
                  <a:lnTo>
                    <a:pt x="52" y="463"/>
                  </a:lnTo>
                  <a:lnTo>
                    <a:pt x="54" y="470"/>
                  </a:lnTo>
                  <a:lnTo>
                    <a:pt x="57" y="478"/>
                  </a:lnTo>
                  <a:lnTo>
                    <a:pt x="59" y="485"/>
                  </a:lnTo>
                  <a:lnTo>
                    <a:pt x="63" y="491"/>
                  </a:lnTo>
                  <a:lnTo>
                    <a:pt x="66" y="499"/>
                  </a:lnTo>
                  <a:lnTo>
                    <a:pt x="70" y="506"/>
                  </a:lnTo>
                  <a:lnTo>
                    <a:pt x="74" y="512"/>
                  </a:lnTo>
                  <a:lnTo>
                    <a:pt x="78" y="519"/>
                  </a:lnTo>
                  <a:lnTo>
                    <a:pt x="82" y="526"/>
                  </a:lnTo>
                  <a:lnTo>
                    <a:pt x="86" y="532"/>
                  </a:lnTo>
                  <a:lnTo>
                    <a:pt x="91" y="539"/>
                  </a:lnTo>
                  <a:lnTo>
                    <a:pt x="95" y="544"/>
                  </a:lnTo>
                  <a:lnTo>
                    <a:pt x="101" y="551"/>
                  </a:lnTo>
                  <a:lnTo>
                    <a:pt x="105" y="556"/>
                  </a:lnTo>
                  <a:lnTo>
                    <a:pt x="110" y="563"/>
                  </a:lnTo>
                  <a:lnTo>
                    <a:pt x="115" y="568"/>
                  </a:lnTo>
                  <a:lnTo>
                    <a:pt x="121" y="573"/>
                  </a:lnTo>
                  <a:lnTo>
                    <a:pt x="126" y="580"/>
                  </a:lnTo>
                  <a:lnTo>
                    <a:pt x="131" y="585"/>
                  </a:lnTo>
                  <a:lnTo>
                    <a:pt x="136" y="591"/>
                  </a:lnTo>
                  <a:lnTo>
                    <a:pt x="143" y="596"/>
                  </a:lnTo>
                  <a:lnTo>
                    <a:pt x="148" y="600"/>
                  </a:lnTo>
                  <a:lnTo>
                    <a:pt x="155" y="605"/>
                  </a:lnTo>
                  <a:lnTo>
                    <a:pt x="160" y="609"/>
                  </a:lnTo>
                  <a:lnTo>
                    <a:pt x="167" y="615"/>
                  </a:lnTo>
                  <a:lnTo>
                    <a:pt x="174" y="619"/>
                  </a:lnTo>
                  <a:lnTo>
                    <a:pt x="180" y="623"/>
                  </a:lnTo>
                  <a:lnTo>
                    <a:pt x="186" y="628"/>
                  </a:lnTo>
                  <a:lnTo>
                    <a:pt x="192" y="631"/>
                  </a:lnTo>
                  <a:lnTo>
                    <a:pt x="200" y="635"/>
                  </a:lnTo>
                  <a:lnTo>
                    <a:pt x="207" y="638"/>
                  </a:lnTo>
                  <a:lnTo>
                    <a:pt x="213" y="642"/>
                  </a:lnTo>
                  <a:lnTo>
                    <a:pt x="220" y="645"/>
                  </a:lnTo>
                  <a:lnTo>
                    <a:pt x="228" y="649"/>
                  </a:lnTo>
                  <a:lnTo>
                    <a:pt x="235" y="652"/>
                  </a:lnTo>
                  <a:lnTo>
                    <a:pt x="243" y="654"/>
                  </a:lnTo>
                  <a:lnTo>
                    <a:pt x="249" y="657"/>
                  </a:lnTo>
                  <a:lnTo>
                    <a:pt x="257" y="660"/>
                  </a:lnTo>
                  <a:lnTo>
                    <a:pt x="265" y="661"/>
                  </a:lnTo>
                  <a:lnTo>
                    <a:pt x="272" y="664"/>
                  </a:lnTo>
                  <a:lnTo>
                    <a:pt x="280" y="665"/>
                  </a:lnTo>
                  <a:lnTo>
                    <a:pt x="288" y="668"/>
                  </a:lnTo>
                  <a:lnTo>
                    <a:pt x="296" y="669"/>
                  </a:lnTo>
                  <a:lnTo>
                    <a:pt x="304" y="670"/>
                  </a:lnTo>
                  <a:lnTo>
                    <a:pt x="312" y="672"/>
                  </a:lnTo>
                  <a:lnTo>
                    <a:pt x="320" y="672"/>
                  </a:lnTo>
                  <a:lnTo>
                    <a:pt x="328" y="673"/>
                  </a:lnTo>
                  <a:lnTo>
                    <a:pt x="337" y="673"/>
                  </a:lnTo>
                  <a:lnTo>
                    <a:pt x="345" y="673"/>
                  </a:lnTo>
                  <a:lnTo>
                    <a:pt x="353" y="674"/>
                  </a:lnTo>
                  <a:lnTo>
                    <a:pt x="353" y="705"/>
                  </a:lnTo>
                  <a:lnTo>
                    <a:pt x="344" y="705"/>
                  </a:lnTo>
                  <a:lnTo>
                    <a:pt x="334" y="705"/>
                  </a:lnTo>
                  <a:lnTo>
                    <a:pt x="326" y="704"/>
                  </a:lnTo>
                  <a:lnTo>
                    <a:pt x="317" y="704"/>
                  </a:lnTo>
                  <a:lnTo>
                    <a:pt x="308" y="702"/>
                  </a:lnTo>
                  <a:lnTo>
                    <a:pt x="300" y="701"/>
                  </a:lnTo>
                  <a:lnTo>
                    <a:pt x="290" y="700"/>
                  </a:lnTo>
                  <a:lnTo>
                    <a:pt x="282" y="698"/>
                  </a:lnTo>
                  <a:lnTo>
                    <a:pt x="273" y="696"/>
                  </a:lnTo>
                  <a:lnTo>
                    <a:pt x="265" y="694"/>
                  </a:lnTo>
                  <a:lnTo>
                    <a:pt x="256" y="692"/>
                  </a:lnTo>
                  <a:lnTo>
                    <a:pt x="248" y="689"/>
                  </a:lnTo>
                  <a:lnTo>
                    <a:pt x="240" y="686"/>
                  </a:lnTo>
                  <a:lnTo>
                    <a:pt x="232" y="684"/>
                  </a:lnTo>
                  <a:lnTo>
                    <a:pt x="224" y="681"/>
                  </a:lnTo>
                  <a:lnTo>
                    <a:pt x="216" y="677"/>
                  </a:lnTo>
                  <a:lnTo>
                    <a:pt x="208" y="674"/>
                  </a:lnTo>
                  <a:lnTo>
                    <a:pt x="200" y="670"/>
                  </a:lnTo>
                  <a:lnTo>
                    <a:pt x="192" y="666"/>
                  </a:lnTo>
                  <a:lnTo>
                    <a:pt x="184" y="662"/>
                  </a:lnTo>
                  <a:lnTo>
                    <a:pt x="178" y="658"/>
                  </a:lnTo>
                  <a:lnTo>
                    <a:pt x="170" y="654"/>
                  </a:lnTo>
                  <a:lnTo>
                    <a:pt x="163" y="649"/>
                  </a:lnTo>
                  <a:lnTo>
                    <a:pt x="155" y="645"/>
                  </a:lnTo>
                  <a:lnTo>
                    <a:pt x="148" y="640"/>
                  </a:lnTo>
                  <a:lnTo>
                    <a:pt x="142" y="635"/>
                  </a:lnTo>
                  <a:lnTo>
                    <a:pt x="135" y="629"/>
                  </a:lnTo>
                  <a:lnTo>
                    <a:pt x="129" y="624"/>
                  </a:lnTo>
                  <a:lnTo>
                    <a:pt x="122" y="619"/>
                  </a:lnTo>
                  <a:lnTo>
                    <a:pt x="115" y="613"/>
                  </a:lnTo>
                  <a:lnTo>
                    <a:pt x="110" y="608"/>
                  </a:lnTo>
                  <a:lnTo>
                    <a:pt x="103" y="601"/>
                  </a:lnTo>
                  <a:lnTo>
                    <a:pt x="98" y="596"/>
                  </a:lnTo>
                  <a:lnTo>
                    <a:pt x="91" y="589"/>
                  </a:lnTo>
                  <a:lnTo>
                    <a:pt x="86" y="583"/>
                  </a:lnTo>
                  <a:lnTo>
                    <a:pt x="81" y="576"/>
                  </a:lnTo>
                  <a:lnTo>
                    <a:pt x="75" y="569"/>
                  </a:lnTo>
                  <a:lnTo>
                    <a:pt x="70" y="563"/>
                  </a:lnTo>
                  <a:lnTo>
                    <a:pt x="65" y="556"/>
                  </a:lnTo>
                  <a:lnTo>
                    <a:pt x="61" y="550"/>
                  </a:lnTo>
                  <a:lnTo>
                    <a:pt x="56" y="543"/>
                  </a:lnTo>
                  <a:lnTo>
                    <a:pt x="52" y="535"/>
                  </a:lnTo>
                  <a:lnTo>
                    <a:pt x="48" y="528"/>
                  </a:lnTo>
                  <a:lnTo>
                    <a:pt x="42" y="520"/>
                  </a:lnTo>
                  <a:lnTo>
                    <a:pt x="38" y="512"/>
                  </a:lnTo>
                  <a:lnTo>
                    <a:pt x="34" y="506"/>
                  </a:lnTo>
                  <a:lnTo>
                    <a:pt x="32" y="498"/>
                  </a:lnTo>
                  <a:lnTo>
                    <a:pt x="28" y="490"/>
                  </a:lnTo>
                  <a:lnTo>
                    <a:pt x="25" y="482"/>
                  </a:lnTo>
                  <a:lnTo>
                    <a:pt x="21" y="474"/>
                  </a:lnTo>
                  <a:lnTo>
                    <a:pt x="18" y="466"/>
                  </a:lnTo>
                  <a:lnTo>
                    <a:pt x="16" y="457"/>
                  </a:lnTo>
                  <a:lnTo>
                    <a:pt x="13" y="449"/>
                  </a:lnTo>
                  <a:lnTo>
                    <a:pt x="12" y="441"/>
                  </a:lnTo>
                  <a:lnTo>
                    <a:pt x="9" y="432"/>
                  </a:lnTo>
                  <a:lnTo>
                    <a:pt x="8" y="424"/>
                  </a:lnTo>
                  <a:lnTo>
                    <a:pt x="5" y="414"/>
                  </a:lnTo>
                  <a:lnTo>
                    <a:pt x="4" y="406"/>
                  </a:lnTo>
                  <a:lnTo>
                    <a:pt x="2" y="397"/>
                  </a:lnTo>
                  <a:lnTo>
                    <a:pt x="2" y="388"/>
                  </a:lnTo>
                  <a:lnTo>
                    <a:pt x="1" y="380"/>
                  </a:lnTo>
                  <a:lnTo>
                    <a:pt x="1" y="370"/>
                  </a:lnTo>
                  <a:lnTo>
                    <a:pt x="0" y="361"/>
                  </a:lnTo>
                  <a:lnTo>
                    <a:pt x="0" y="352"/>
                  </a:lnTo>
                  <a:close/>
                  <a:moveTo>
                    <a:pt x="353" y="0"/>
                  </a:moveTo>
                  <a:lnTo>
                    <a:pt x="353" y="31"/>
                  </a:lnTo>
                  <a:lnTo>
                    <a:pt x="345" y="31"/>
                  </a:lnTo>
                  <a:lnTo>
                    <a:pt x="337" y="31"/>
                  </a:lnTo>
                  <a:lnTo>
                    <a:pt x="328" y="32"/>
                  </a:lnTo>
                  <a:lnTo>
                    <a:pt x="320" y="32"/>
                  </a:lnTo>
                  <a:lnTo>
                    <a:pt x="312" y="33"/>
                  </a:lnTo>
                  <a:lnTo>
                    <a:pt x="304" y="35"/>
                  </a:lnTo>
                  <a:lnTo>
                    <a:pt x="296" y="36"/>
                  </a:lnTo>
                  <a:lnTo>
                    <a:pt x="288" y="37"/>
                  </a:lnTo>
                  <a:lnTo>
                    <a:pt x="280" y="39"/>
                  </a:lnTo>
                  <a:lnTo>
                    <a:pt x="272" y="41"/>
                  </a:lnTo>
                  <a:lnTo>
                    <a:pt x="265" y="43"/>
                  </a:lnTo>
                  <a:lnTo>
                    <a:pt x="257" y="45"/>
                  </a:lnTo>
                  <a:lnTo>
                    <a:pt x="249" y="48"/>
                  </a:lnTo>
                  <a:lnTo>
                    <a:pt x="243" y="51"/>
                  </a:lnTo>
                  <a:lnTo>
                    <a:pt x="235" y="53"/>
                  </a:lnTo>
                  <a:lnTo>
                    <a:pt x="228" y="56"/>
                  </a:lnTo>
                  <a:lnTo>
                    <a:pt x="220" y="60"/>
                  </a:lnTo>
                  <a:lnTo>
                    <a:pt x="213" y="63"/>
                  </a:lnTo>
                  <a:lnTo>
                    <a:pt x="207" y="67"/>
                  </a:lnTo>
                  <a:lnTo>
                    <a:pt x="200" y="69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0" y="81"/>
                  </a:lnTo>
                  <a:lnTo>
                    <a:pt x="174" y="87"/>
                  </a:lnTo>
                  <a:lnTo>
                    <a:pt x="167" y="91"/>
                  </a:lnTo>
                  <a:lnTo>
                    <a:pt x="160" y="94"/>
                  </a:lnTo>
                  <a:lnTo>
                    <a:pt x="155" y="100"/>
                  </a:lnTo>
                  <a:lnTo>
                    <a:pt x="148" y="104"/>
                  </a:lnTo>
                  <a:lnTo>
                    <a:pt x="143" y="109"/>
                  </a:lnTo>
                  <a:lnTo>
                    <a:pt x="136" y="114"/>
                  </a:lnTo>
                  <a:lnTo>
                    <a:pt x="131" y="120"/>
                  </a:lnTo>
                  <a:lnTo>
                    <a:pt x="126" y="125"/>
                  </a:lnTo>
                  <a:lnTo>
                    <a:pt x="121" y="130"/>
                  </a:lnTo>
                  <a:lnTo>
                    <a:pt x="115" y="137"/>
                  </a:lnTo>
                  <a:lnTo>
                    <a:pt x="110" y="142"/>
                  </a:lnTo>
                  <a:lnTo>
                    <a:pt x="105" y="148"/>
                  </a:lnTo>
                  <a:lnTo>
                    <a:pt x="101" y="154"/>
                  </a:lnTo>
                  <a:lnTo>
                    <a:pt x="95" y="160"/>
                  </a:lnTo>
                  <a:lnTo>
                    <a:pt x="91" y="166"/>
                  </a:lnTo>
                  <a:lnTo>
                    <a:pt x="86" y="173"/>
                  </a:lnTo>
                  <a:lnTo>
                    <a:pt x="82" y="179"/>
                  </a:lnTo>
                  <a:lnTo>
                    <a:pt x="78" y="186"/>
                  </a:lnTo>
                  <a:lnTo>
                    <a:pt x="74" y="193"/>
                  </a:lnTo>
                  <a:lnTo>
                    <a:pt x="70" y="199"/>
                  </a:lnTo>
                  <a:lnTo>
                    <a:pt x="66" y="206"/>
                  </a:lnTo>
                  <a:lnTo>
                    <a:pt x="63" y="213"/>
                  </a:lnTo>
                  <a:lnTo>
                    <a:pt x="59" y="221"/>
                  </a:lnTo>
                  <a:lnTo>
                    <a:pt x="57" y="227"/>
                  </a:lnTo>
                  <a:lnTo>
                    <a:pt x="54" y="235"/>
                  </a:lnTo>
                  <a:lnTo>
                    <a:pt x="52" y="242"/>
                  </a:lnTo>
                  <a:lnTo>
                    <a:pt x="49" y="250"/>
                  </a:lnTo>
                  <a:lnTo>
                    <a:pt x="46" y="256"/>
                  </a:lnTo>
                  <a:lnTo>
                    <a:pt x="44" y="264"/>
                  </a:lnTo>
                  <a:lnTo>
                    <a:pt x="41" y="272"/>
                  </a:lnTo>
                  <a:lnTo>
                    <a:pt x="40" y="280"/>
                  </a:lnTo>
                  <a:lnTo>
                    <a:pt x="38" y="288"/>
                  </a:lnTo>
                  <a:lnTo>
                    <a:pt x="37" y="295"/>
                  </a:lnTo>
                  <a:lnTo>
                    <a:pt x="36" y="303"/>
                  </a:lnTo>
                  <a:lnTo>
                    <a:pt x="34" y="311"/>
                  </a:lnTo>
                  <a:lnTo>
                    <a:pt x="33" y="320"/>
                  </a:lnTo>
                  <a:lnTo>
                    <a:pt x="33" y="328"/>
                  </a:lnTo>
                  <a:lnTo>
                    <a:pt x="32" y="336"/>
                  </a:lnTo>
                  <a:lnTo>
                    <a:pt x="32" y="344"/>
                  </a:lnTo>
                  <a:lnTo>
                    <a:pt x="32" y="352"/>
                  </a:lnTo>
                  <a:lnTo>
                    <a:pt x="0" y="352"/>
                  </a:lnTo>
                  <a:lnTo>
                    <a:pt x="0" y="344"/>
                  </a:lnTo>
                  <a:lnTo>
                    <a:pt x="1" y="335"/>
                  </a:lnTo>
                  <a:lnTo>
                    <a:pt x="1" y="325"/>
                  </a:lnTo>
                  <a:lnTo>
                    <a:pt x="2" y="316"/>
                  </a:lnTo>
                  <a:lnTo>
                    <a:pt x="2" y="308"/>
                  </a:lnTo>
                  <a:lnTo>
                    <a:pt x="4" y="299"/>
                  </a:lnTo>
                  <a:lnTo>
                    <a:pt x="5" y="290"/>
                  </a:lnTo>
                  <a:lnTo>
                    <a:pt x="8" y="282"/>
                  </a:lnTo>
                  <a:lnTo>
                    <a:pt x="9" y="272"/>
                  </a:lnTo>
                  <a:lnTo>
                    <a:pt x="12" y="264"/>
                  </a:lnTo>
                  <a:lnTo>
                    <a:pt x="13" y="256"/>
                  </a:lnTo>
                  <a:lnTo>
                    <a:pt x="16" y="247"/>
                  </a:lnTo>
                  <a:lnTo>
                    <a:pt x="18" y="239"/>
                  </a:lnTo>
                  <a:lnTo>
                    <a:pt x="21" y="231"/>
                  </a:lnTo>
                  <a:lnTo>
                    <a:pt x="25" y="223"/>
                  </a:lnTo>
                  <a:lnTo>
                    <a:pt x="28" y="215"/>
                  </a:lnTo>
                  <a:lnTo>
                    <a:pt x="32" y="207"/>
                  </a:lnTo>
                  <a:lnTo>
                    <a:pt x="34" y="199"/>
                  </a:lnTo>
                  <a:lnTo>
                    <a:pt x="38" y="191"/>
                  </a:lnTo>
                  <a:lnTo>
                    <a:pt x="42" y="185"/>
                  </a:lnTo>
                  <a:lnTo>
                    <a:pt x="48" y="177"/>
                  </a:lnTo>
                  <a:lnTo>
                    <a:pt x="52" y="170"/>
                  </a:lnTo>
                  <a:lnTo>
                    <a:pt x="56" y="162"/>
                  </a:lnTo>
                  <a:lnTo>
                    <a:pt x="61" y="156"/>
                  </a:lnTo>
                  <a:lnTo>
                    <a:pt x="65" y="149"/>
                  </a:lnTo>
                  <a:lnTo>
                    <a:pt x="70" y="141"/>
                  </a:lnTo>
                  <a:lnTo>
                    <a:pt x="75" y="134"/>
                  </a:lnTo>
                  <a:lnTo>
                    <a:pt x="81" y="128"/>
                  </a:lnTo>
                  <a:lnTo>
                    <a:pt x="86" y="121"/>
                  </a:lnTo>
                  <a:lnTo>
                    <a:pt x="91" y="116"/>
                  </a:lnTo>
                  <a:lnTo>
                    <a:pt x="98" y="109"/>
                  </a:lnTo>
                  <a:lnTo>
                    <a:pt x="103" y="102"/>
                  </a:lnTo>
                  <a:lnTo>
                    <a:pt x="110" y="97"/>
                  </a:lnTo>
                  <a:lnTo>
                    <a:pt x="115" y="92"/>
                  </a:lnTo>
                  <a:lnTo>
                    <a:pt x="122" y="85"/>
                  </a:lnTo>
                  <a:lnTo>
                    <a:pt x="129" y="80"/>
                  </a:lnTo>
                  <a:lnTo>
                    <a:pt x="135" y="75"/>
                  </a:lnTo>
                  <a:lnTo>
                    <a:pt x="142" y="69"/>
                  </a:lnTo>
                  <a:lnTo>
                    <a:pt x="148" y="65"/>
                  </a:lnTo>
                  <a:lnTo>
                    <a:pt x="155" y="60"/>
                  </a:lnTo>
                  <a:lnTo>
                    <a:pt x="163" y="55"/>
                  </a:lnTo>
                  <a:lnTo>
                    <a:pt x="170" y="51"/>
                  </a:lnTo>
                  <a:lnTo>
                    <a:pt x="178" y="47"/>
                  </a:lnTo>
                  <a:lnTo>
                    <a:pt x="184" y="43"/>
                  </a:lnTo>
                  <a:lnTo>
                    <a:pt x="192" y="39"/>
                  </a:lnTo>
                  <a:lnTo>
                    <a:pt x="200" y="35"/>
                  </a:lnTo>
                  <a:lnTo>
                    <a:pt x="208" y="31"/>
                  </a:lnTo>
                  <a:lnTo>
                    <a:pt x="216" y="27"/>
                  </a:lnTo>
                  <a:lnTo>
                    <a:pt x="224" y="24"/>
                  </a:lnTo>
                  <a:lnTo>
                    <a:pt x="232" y="22"/>
                  </a:lnTo>
                  <a:lnTo>
                    <a:pt x="240" y="19"/>
                  </a:lnTo>
                  <a:lnTo>
                    <a:pt x="248" y="16"/>
                  </a:lnTo>
                  <a:lnTo>
                    <a:pt x="256" y="14"/>
                  </a:lnTo>
                  <a:lnTo>
                    <a:pt x="265" y="11"/>
                  </a:lnTo>
                  <a:lnTo>
                    <a:pt x="273" y="8"/>
                  </a:lnTo>
                  <a:lnTo>
                    <a:pt x="282" y="7"/>
                  </a:lnTo>
                  <a:lnTo>
                    <a:pt x="290" y="6"/>
                  </a:lnTo>
                  <a:lnTo>
                    <a:pt x="300" y="4"/>
                  </a:lnTo>
                  <a:lnTo>
                    <a:pt x="308" y="3"/>
                  </a:lnTo>
                  <a:lnTo>
                    <a:pt x="317" y="2"/>
                  </a:lnTo>
                  <a:lnTo>
                    <a:pt x="326" y="0"/>
                  </a:lnTo>
                  <a:lnTo>
                    <a:pt x="334" y="0"/>
                  </a:lnTo>
                  <a:lnTo>
                    <a:pt x="344" y="0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93D0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56" name="Freeform 46"/>
            <p:cNvSpPr>
              <a:spLocks noEditPoints="1"/>
            </p:cNvSpPr>
            <p:nvPr/>
          </p:nvSpPr>
          <p:spPr bwMode="auto">
            <a:xfrm>
              <a:off x="3425" y="1613"/>
              <a:ext cx="706" cy="705"/>
            </a:xfrm>
            <a:custGeom>
              <a:avLst/>
              <a:gdLst>
                <a:gd name="T0" fmla="*/ 669 w 706"/>
                <a:gd name="T1" fmla="*/ 295 h 705"/>
                <a:gd name="T2" fmla="*/ 649 w 706"/>
                <a:gd name="T3" fmla="*/ 228 h 705"/>
                <a:gd name="T4" fmla="*/ 616 w 706"/>
                <a:gd name="T5" fmla="*/ 167 h 705"/>
                <a:gd name="T6" fmla="*/ 569 w 706"/>
                <a:gd name="T7" fmla="*/ 115 h 705"/>
                <a:gd name="T8" fmla="*/ 514 w 706"/>
                <a:gd name="T9" fmla="*/ 74 h 705"/>
                <a:gd name="T10" fmla="*/ 449 w 706"/>
                <a:gd name="T11" fmla="*/ 46 h 705"/>
                <a:gd name="T12" fmla="*/ 378 w 706"/>
                <a:gd name="T13" fmla="*/ 33 h 705"/>
                <a:gd name="T14" fmla="*/ 398 w 706"/>
                <a:gd name="T15" fmla="*/ 4 h 705"/>
                <a:gd name="T16" fmla="*/ 474 w 706"/>
                <a:gd name="T17" fmla="*/ 22 h 705"/>
                <a:gd name="T18" fmla="*/ 543 w 706"/>
                <a:gd name="T19" fmla="*/ 55 h 705"/>
                <a:gd name="T20" fmla="*/ 603 w 706"/>
                <a:gd name="T21" fmla="*/ 103 h 705"/>
                <a:gd name="T22" fmla="*/ 650 w 706"/>
                <a:gd name="T23" fmla="*/ 163 h 705"/>
                <a:gd name="T24" fmla="*/ 685 w 706"/>
                <a:gd name="T25" fmla="*/ 232 h 705"/>
                <a:gd name="T26" fmla="*/ 703 w 706"/>
                <a:gd name="T27" fmla="*/ 307 h 705"/>
                <a:gd name="T28" fmla="*/ 370 w 706"/>
                <a:gd name="T29" fmla="*/ 674 h 705"/>
                <a:gd name="T30" fmla="*/ 441 w 706"/>
                <a:gd name="T31" fmla="*/ 662 h 705"/>
                <a:gd name="T32" fmla="*/ 507 w 706"/>
                <a:gd name="T33" fmla="*/ 635 h 705"/>
                <a:gd name="T34" fmla="*/ 564 w 706"/>
                <a:gd name="T35" fmla="*/ 595 h 705"/>
                <a:gd name="T36" fmla="*/ 611 w 706"/>
                <a:gd name="T37" fmla="*/ 545 h 705"/>
                <a:gd name="T38" fmla="*/ 646 w 706"/>
                <a:gd name="T39" fmla="*/ 485 h 705"/>
                <a:gd name="T40" fmla="*/ 668 w 706"/>
                <a:gd name="T41" fmla="*/ 418 h 705"/>
                <a:gd name="T42" fmla="*/ 706 w 706"/>
                <a:gd name="T43" fmla="*/ 353 h 705"/>
                <a:gd name="T44" fmla="*/ 697 w 706"/>
                <a:gd name="T45" fmla="*/ 432 h 705"/>
                <a:gd name="T46" fmla="*/ 672 w 706"/>
                <a:gd name="T47" fmla="*/ 505 h 705"/>
                <a:gd name="T48" fmla="*/ 630 w 706"/>
                <a:gd name="T49" fmla="*/ 570 h 705"/>
                <a:gd name="T50" fmla="*/ 577 w 706"/>
                <a:gd name="T51" fmla="*/ 625 h 705"/>
                <a:gd name="T52" fmla="*/ 514 w 706"/>
                <a:gd name="T53" fmla="*/ 667 h 705"/>
                <a:gd name="T54" fmla="*/ 441 w 706"/>
                <a:gd name="T55" fmla="*/ 695 h 705"/>
                <a:gd name="T56" fmla="*/ 362 w 706"/>
                <a:gd name="T57" fmla="*/ 705 h 705"/>
                <a:gd name="T58" fmla="*/ 36 w 706"/>
                <a:gd name="T59" fmla="*/ 402 h 705"/>
                <a:gd name="T60" fmla="*/ 54 w 706"/>
                <a:gd name="T61" fmla="*/ 471 h 705"/>
                <a:gd name="T62" fmla="*/ 86 w 706"/>
                <a:gd name="T63" fmla="*/ 533 h 705"/>
                <a:gd name="T64" fmla="*/ 131 w 706"/>
                <a:gd name="T65" fmla="*/ 585 h 705"/>
                <a:gd name="T66" fmla="*/ 186 w 706"/>
                <a:gd name="T67" fmla="*/ 627 h 705"/>
                <a:gd name="T68" fmla="*/ 250 w 706"/>
                <a:gd name="T69" fmla="*/ 658 h 705"/>
                <a:gd name="T70" fmla="*/ 320 w 706"/>
                <a:gd name="T71" fmla="*/ 672 h 705"/>
                <a:gd name="T72" fmla="*/ 317 w 706"/>
                <a:gd name="T73" fmla="*/ 704 h 705"/>
                <a:gd name="T74" fmla="*/ 240 w 706"/>
                <a:gd name="T75" fmla="*/ 687 h 705"/>
                <a:gd name="T76" fmla="*/ 170 w 706"/>
                <a:gd name="T77" fmla="*/ 654 h 705"/>
                <a:gd name="T78" fmla="*/ 110 w 706"/>
                <a:gd name="T79" fmla="*/ 609 h 705"/>
                <a:gd name="T80" fmla="*/ 61 w 706"/>
                <a:gd name="T81" fmla="*/ 550 h 705"/>
                <a:gd name="T82" fmla="*/ 25 w 706"/>
                <a:gd name="T83" fmla="*/ 483 h 705"/>
                <a:gd name="T84" fmla="*/ 4 w 706"/>
                <a:gd name="T85" fmla="*/ 407 h 705"/>
                <a:gd name="T86" fmla="*/ 345 w 706"/>
                <a:gd name="T87" fmla="*/ 31 h 705"/>
                <a:gd name="T88" fmla="*/ 273 w 706"/>
                <a:gd name="T89" fmla="*/ 42 h 705"/>
                <a:gd name="T90" fmla="*/ 207 w 706"/>
                <a:gd name="T91" fmla="*/ 66 h 705"/>
                <a:gd name="T92" fmla="*/ 149 w 706"/>
                <a:gd name="T93" fmla="*/ 104 h 705"/>
                <a:gd name="T94" fmla="*/ 101 w 706"/>
                <a:gd name="T95" fmla="*/ 155 h 705"/>
                <a:gd name="T96" fmla="*/ 64 w 706"/>
                <a:gd name="T97" fmla="*/ 213 h 705"/>
                <a:gd name="T98" fmla="*/ 40 w 706"/>
                <a:gd name="T99" fmla="*/ 280 h 705"/>
                <a:gd name="T100" fmla="*/ 32 w 706"/>
                <a:gd name="T101" fmla="*/ 353 h 705"/>
                <a:gd name="T102" fmla="*/ 8 w 706"/>
                <a:gd name="T103" fmla="*/ 282 h 705"/>
                <a:gd name="T104" fmla="*/ 32 w 706"/>
                <a:gd name="T105" fmla="*/ 208 h 705"/>
                <a:gd name="T106" fmla="*/ 70 w 706"/>
                <a:gd name="T107" fmla="*/ 142 h 705"/>
                <a:gd name="T108" fmla="*/ 122 w 706"/>
                <a:gd name="T109" fmla="*/ 86 h 705"/>
                <a:gd name="T110" fmla="*/ 185 w 706"/>
                <a:gd name="T111" fmla="*/ 42 h 705"/>
                <a:gd name="T112" fmla="*/ 256 w 706"/>
                <a:gd name="T113" fmla="*/ 13 h 705"/>
                <a:gd name="T114" fmla="*/ 334 w 706"/>
                <a:gd name="T115" fmla="*/ 1 h 7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6"/>
                <a:gd name="T175" fmla="*/ 0 h 705"/>
                <a:gd name="T176" fmla="*/ 706 w 706"/>
                <a:gd name="T177" fmla="*/ 705 h 7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6" h="705">
                  <a:moveTo>
                    <a:pt x="706" y="353"/>
                  </a:moveTo>
                  <a:lnTo>
                    <a:pt x="674" y="353"/>
                  </a:lnTo>
                  <a:lnTo>
                    <a:pt x="674" y="345"/>
                  </a:lnTo>
                  <a:lnTo>
                    <a:pt x="674" y="337"/>
                  </a:lnTo>
                  <a:lnTo>
                    <a:pt x="674" y="327"/>
                  </a:lnTo>
                  <a:lnTo>
                    <a:pt x="673" y="319"/>
                  </a:lnTo>
                  <a:lnTo>
                    <a:pt x="672" y="311"/>
                  </a:lnTo>
                  <a:lnTo>
                    <a:pt x="670" y="303"/>
                  </a:lnTo>
                  <a:lnTo>
                    <a:pt x="669" y="295"/>
                  </a:lnTo>
                  <a:lnTo>
                    <a:pt x="668" y="287"/>
                  </a:lnTo>
                  <a:lnTo>
                    <a:pt x="666" y="280"/>
                  </a:lnTo>
                  <a:lnTo>
                    <a:pt x="665" y="273"/>
                  </a:lnTo>
                  <a:lnTo>
                    <a:pt x="662" y="265"/>
                  </a:lnTo>
                  <a:lnTo>
                    <a:pt x="660" y="257"/>
                  </a:lnTo>
                  <a:lnTo>
                    <a:pt x="658" y="249"/>
                  </a:lnTo>
                  <a:lnTo>
                    <a:pt x="656" y="242"/>
                  </a:lnTo>
                  <a:lnTo>
                    <a:pt x="652" y="234"/>
                  </a:lnTo>
                  <a:lnTo>
                    <a:pt x="649" y="228"/>
                  </a:lnTo>
                  <a:lnTo>
                    <a:pt x="646" y="220"/>
                  </a:lnTo>
                  <a:lnTo>
                    <a:pt x="642" y="213"/>
                  </a:lnTo>
                  <a:lnTo>
                    <a:pt x="640" y="207"/>
                  </a:lnTo>
                  <a:lnTo>
                    <a:pt x="636" y="200"/>
                  </a:lnTo>
                  <a:lnTo>
                    <a:pt x="632" y="193"/>
                  </a:lnTo>
                  <a:lnTo>
                    <a:pt x="628" y="187"/>
                  </a:lnTo>
                  <a:lnTo>
                    <a:pt x="624" y="180"/>
                  </a:lnTo>
                  <a:lnTo>
                    <a:pt x="620" y="173"/>
                  </a:lnTo>
                  <a:lnTo>
                    <a:pt x="616" y="167"/>
                  </a:lnTo>
                  <a:lnTo>
                    <a:pt x="611" y="160"/>
                  </a:lnTo>
                  <a:lnTo>
                    <a:pt x="607" y="155"/>
                  </a:lnTo>
                  <a:lnTo>
                    <a:pt x="601" y="148"/>
                  </a:lnTo>
                  <a:lnTo>
                    <a:pt x="596" y="143"/>
                  </a:lnTo>
                  <a:lnTo>
                    <a:pt x="591" y="136"/>
                  </a:lnTo>
                  <a:lnTo>
                    <a:pt x="585" y="131"/>
                  </a:lnTo>
                  <a:lnTo>
                    <a:pt x="580" y="126"/>
                  </a:lnTo>
                  <a:lnTo>
                    <a:pt x="575" y="120"/>
                  </a:lnTo>
                  <a:lnTo>
                    <a:pt x="569" y="115"/>
                  </a:lnTo>
                  <a:lnTo>
                    <a:pt x="564" y="110"/>
                  </a:lnTo>
                  <a:lnTo>
                    <a:pt x="557" y="104"/>
                  </a:lnTo>
                  <a:lnTo>
                    <a:pt x="552" y="100"/>
                  </a:lnTo>
                  <a:lnTo>
                    <a:pt x="546" y="95"/>
                  </a:lnTo>
                  <a:lnTo>
                    <a:pt x="539" y="91"/>
                  </a:lnTo>
                  <a:lnTo>
                    <a:pt x="532" y="86"/>
                  </a:lnTo>
                  <a:lnTo>
                    <a:pt x="527" y="82"/>
                  </a:lnTo>
                  <a:lnTo>
                    <a:pt x="520" y="78"/>
                  </a:lnTo>
                  <a:lnTo>
                    <a:pt x="514" y="74"/>
                  </a:lnTo>
                  <a:lnTo>
                    <a:pt x="507" y="70"/>
                  </a:lnTo>
                  <a:lnTo>
                    <a:pt x="499" y="66"/>
                  </a:lnTo>
                  <a:lnTo>
                    <a:pt x="492" y="63"/>
                  </a:lnTo>
                  <a:lnTo>
                    <a:pt x="486" y="59"/>
                  </a:lnTo>
                  <a:lnTo>
                    <a:pt x="478" y="57"/>
                  </a:lnTo>
                  <a:lnTo>
                    <a:pt x="471" y="54"/>
                  </a:lnTo>
                  <a:lnTo>
                    <a:pt x="463" y="51"/>
                  </a:lnTo>
                  <a:lnTo>
                    <a:pt x="457" y="49"/>
                  </a:lnTo>
                  <a:lnTo>
                    <a:pt x="449" y="46"/>
                  </a:lnTo>
                  <a:lnTo>
                    <a:pt x="441" y="43"/>
                  </a:lnTo>
                  <a:lnTo>
                    <a:pt x="434" y="42"/>
                  </a:lnTo>
                  <a:lnTo>
                    <a:pt x="426" y="39"/>
                  </a:lnTo>
                  <a:lnTo>
                    <a:pt x="418" y="38"/>
                  </a:lnTo>
                  <a:lnTo>
                    <a:pt x="410" y="37"/>
                  </a:lnTo>
                  <a:lnTo>
                    <a:pt x="402" y="35"/>
                  </a:lnTo>
                  <a:lnTo>
                    <a:pt x="394" y="34"/>
                  </a:lnTo>
                  <a:lnTo>
                    <a:pt x="386" y="33"/>
                  </a:lnTo>
                  <a:lnTo>
                    <a:pt x="378" y="33"/>
                  </a:lnTo>
                  <a:lnTo>
                    <a:pt x="370" y="31"/>
                  </a:lnTo>
                  <a:lnTo>
                    <a:pt x="361" y="31"/>
                  </a:lnTo>
                  <a:lnTo>
                    <a:pt x="353" y="31"/>
                  </a:lnTo>
                  <a:lnTo>
                    <a:pt x="353" y="0"/>
                  </a:lnTo>
                  <a:lnTo>
                    <a:pt x="362" y="0"/>
                  </a:lnTo>
                  <a:lnTo>
                    <a:pt x="372" y="1"/>
                  </a:lnTo>
                  <a:lnTo>
                    <a:pt x="381" y="1"/>
                  </a:lnTo>
                  <a:lnTo>
                    <a:pt x="389" y="2"/>
                  </a:lnTo>
                  <a:lnTo>
                    <a:pt x="398" y="4"/>
                  </a:lnTo>
                  <a:lnTo>
                    <a:pt x="407" y="4"/>
                  </a:lnTo>
                  <a:lnTo>
                    <a:pt x="415" y="6"/>
                  </a:lnTo>
                  <a:lnTo>
                    <a:pt x="425" y="8"/>
                  </a:lnTo>
                  <a:lnTo>
                    <a:pt x="433" y="9"/>
                  </a:lnTo>
                  <a:lnTo>
                    <a:pt x="441" y="12"/>
                  </a:lnTo>
                  <a:lnTo>
                    <a:pt x="450" y="13"/>
                  </a:lnTo>
                  <a:lnTo>
                    <a:pt x="458" y="16"/>
                  </a:lnTo>
                  <a:lnTo>
                    <a:pt x="466" y="18"/>
                  </a:lnTo>
                  <a:lnTo>
                    <a:pt x="474" y="22"/>
                  </a:lnTo>
                  <a:lnTo>
                    <a:pt x="483" y="25"/>
                  </a:lnTo>
                  <a:lnTo>
                    <a:pt x="491" y="27"/>
                  </a:lnTo>
                  <a:lnTo>
                    <a:pt x="498" y="31"/>
                  </a:lnTo>
                  <a:lnTo>
                    <a:pt x="506" y="35"/>
                  </a:lnTo>
                  <a:lnTo>
                    <a:pt x="514" y="38"/>
                  </a:lnTo>
                  <a:lnTo>
                    <a:pt x="522" y="42"/>
                  </a:lnTo>
                  <a:lnTo>
                    <a:pt x="528" y="47"/>
                  </a:lnTo>
                  <a:lnTo>
                    <a:pt x="536" y="51"/>
                  </a:lnTo>
                  <a:lnTo>
                    <a:pt x="543" y="55"/>
                  </a:lnTo>
                  <a:lnTo>
                    <a:pt x="551" y="61"/>
                  </a:lnTo>
                  <a:lnTo>
                    <a:pt x="557" y="65"/>
                  </a:lnTo>
                  <a:lnTo>
                    <a:pt x="564" y="70"/>
                  </a:lnTo>
                  <a:lnTo>
                    <a:pt x="571" y="75"/>
                  </a:lnTo>
                  <a:lnTo>
                    <a:pt x="577" y="81"/>
                  </a:lnTo>
                  <a:lnTo>
                    <a:pt x="584" y="86"/>
                  </a:lnTo>
                  <a:lnTo>
                    <a:pt x="591" y="91"/>
                  </a:lnTo>
                  <a:lnTo>
                    <a:pt x="596" y="98"/>
                  </a:lnTo>
                  <a:lnTo>
                    <a:pt x="603" y="103"/>
                  </a:lnTo>
                  <a:lnTo>
                    <a:pt x="608" y="110"/>
                  </a:lnTo>
                  <a:lnTo>
                    <a:pt x="615" y="115"/>
                  </a:lnTo>
                  <a:lnTo>
                    <a:pt x="620" y="122"/>
                  </a:lnTo>
                  <a:lnTo>
                    <a:pt x="625" y="128"/>
                  </a:lnTo>
                  <a:lnTo>
                    <a:pt x="630" y="135"/>
                  </a:lnTo>
                  <a:lnTo>
                    <a:pt x="636" y="142"/>
                  </a:lnTo>
                  <a:lnTo>
                    <a:pt x="641" y="148"/>
                  </a:lnTo>
                  <a:lnTo>
                    <a:pt x="645" y="156"/>
                  </a:lnTo>
                  <a:lnTo>
                    <a:pt x="650" y="163"/>
                  </a:lnTo>
                  <a:lnTo>
                    <a:pt x="654" y="169"/>
                  </a:lnTo>
                  <a:lnTo>
                    <a:pt x="660" y="177"/>
                  </a:lnTo>
                  <a:lnTo>
                    <a:pt x="664" y="184"/>
                  </a:lnTo>
                  <a:lnTo>
                    <a:pt x="668" y="192"/>
                  </a:lnTo>
                  <a:lnTo>
                    <a:pt x="672" y="200"/>
                  </a:lnTo>
                  <a:lnTo>
                    <a:pt x="674" y="208"/>
                  </a:lnTo>
                  <a:lnTo>
                    <a:pt x="678" y="216"/>
                  </a:lnTo>
                  <a:lnTo>
                    <a:pt x="681" y="224"/>
                  </a:lnTo>
                  <a:lnTo>
                    <a:pt x="685" y="232"/>
                  </a:lnTo>
                  <a:lnTo>
                    <a:pt x="688" y="240"/>
                  </a:lnTo>
                  <a:lnTo>
                    <a:pt x="690" y="248"/>
                  </a:lnTo>
                  <a:lnTo>
                    <a:pt x="693" y="256"/>
                  </a:lnTo>
                  <a:lnTo>
                    <a:pt x="694" y="265"/>
                  </a:lnTo>
                  <a:lnTo>
                    <a:pt x="697" y="273"/>
                  </a:lnTo>
                  <a:lnTo>
                    <a:pt x="698" y="282"/>
                  </a:lnTo>
                  <a:lnTo>
                    <a:pt x="701" y="290"/>
                  </a:lnTo>
                  <a:lnTo>
                    <a:pt x="702" y="299"/>
                  </a:lnTo>
                  <a:lnTo>
                    <a:pt x="703" y="307"/>
                  </a:lnTo>
                  <a:lnTo>
                    <a:pt x="703" y="317"/>
                  </a:lnTo>
                  <a:lnTo>
                    <a:pt x="705" y="326"/>
                  </a:lnTo>
                  <a:lnTo>
                    <a:pt x="706" y="335"/>
                  </a:lnTo>
                  <a:lnTo>
                    <a:pt x="706" y="343"/>
                  </a:lnTo>
                  <a:lnTo>
                    <a:pt x="706" y="353"/>
                  </a:lnTo>
                  <a:close/>
                  <a:moveTo>
                    <a:pt x="353" y="705"/>
                  </a:moveTo>
                  <a:lnTo>
                    <a:pt x="353" y="674"/>
                  </a:lnTo>
                  <a:lnTo>
                    <a:pt x="361" y="674"/>
                  </a:lnTo>
                  <a:lnTo>
                    <a:pt x="370" y="674"/>
                  </a:lnTo>
                  <a:lnTo>
                    <a:pt x="378" y="674"/>
                  </a:lnTo>
                  <a:lnTo>
                    <a:pt x="386" y="672"/>
                  </a:lnTo>
                  <a:lnTo>
                    <a:pt x="394" y="671"/>
                  </a:lnTo>
                  <a:lnTo>
                    <a:pt x="402" y="671"/>
                  </a:lnTo>
                  <a:lnTo>
                    <a:pt x="410" y="670"/>
                  </a:lnTo>
                  <a:lnTo>
                    <a:pt x="418" y="667"/>
                  </a:lnTo>
                  <a:lnTo>
                    <a:pt x="426" y="666"/>
                  </a:lnTo>
                  <a:lnTo>
                    <a:pt x="434" y="664"/>
                  </a:lnTo>
                  <a:lnTo>
                    <a:pt x="441" y="662"/>
                  </a:lnTo>
                  <a:lnTo>
                    <a:pt x="449" y="659"/>
                  </a:lnTo>
                  <a:lnTo>
                    <a:pt x="457" y="658"/>
                  </a:lnTo>
                  <a:lnTo>
                    <a:pt x="463" y="655"/>
                  </a:lnTo>
                  <a:lnTo>
                    <a:pt x="471" y="652"/>
                  </a:lnTo>
                  <a:lnTo>
                    <a:pt x="478" y="648"/>
                  </a:lnTo>
                  <a:lnTo>
                    <a:pt x="486" y="646"/>
                  </a:lnTo>
                  <a:lnTo>
                    <a:pt x="492" y="642"/>
                  </a:lnTo>
                  <a:lnTo>
                    <a:pt x="499" y="639"/>
                  </a:lnTo>
                  <a:lnTo>
                    <a:pt x="507" y="635"/>
                  </a:lnTo>
                  <a:lnTo>
                    <a:pt x="514" y="631"/>
                  </a:lnTo>
                  <a:lnTo>
                    <a:pt x="520" y="627"/>
                  </a:lnTo>
                  <a:lnTo>
                    <a:pt x="527" y="623"/>
                  </a:lnTo>
                  <a:lnTo>
                    <a:pt x="532" y="619"/>
                  </a:lnTo>
                  <a:lnTo>
                    <a:pt x="539" y="615"/>
                  </a:lnTo>
                  <a:lnTo>
                    <a:pt x="546" y="610"/>
                  </a:lnTo>
                  <a:lnTo>
                    <a:pt x="552" y="606"/>
                  </a:lnTo>
                  <a:lnTo>
                    <a:pt x="557" y="601"/>
                  </a:lnTo>
                  <a:lnTo>
                    <a:pt x="564" y="595"/>
                  </a:lnTo>
                  <a:lnTo>
                    <a:pt x="569" y="590"/>
                  </a:lnTo>
                  <a:lnTo>
                    <a:pt x="575" y="585"/>
                  </a:lnTo>
                  <a:lnTo>
                    <a:pt x="580" y="579"/>
                  </a:lnTo>
                  <a:lnTo>
                    <a:pt x="585" y="574"/>
                  </a:lnTo>
                  <a:lnTo>
                    <a:pt x="591" y="569"/>
                  </a:lnTo>
                  <a:lnTo>
                    <a:pt x="596" y="563"/>
                  </a:lnTo>
                  <a:lnTo>
                    <a:pt x="601" y="557"/>
                  </a:lnTo>
                  <a:lnTo>
                    <a:pt x="607" y="552"/>
                  </a:lnTo>
                  <a:lnTo>
                    <a:pt x="611" y="545"/>
                  </a:lnTo>
                  <a:lnTo>
                    <a:pt x="616" y="538"/>
                  </a:lnTo>
                  <a:lnTo>
                    <a:pt x="620" y="533"/>
                  </a:lnTo>
                  <a:lnTo>
                    <a:pt x="624" y="526"/>
                  </a:lnTo>
                  <a:lnTo>
                    <a:pt x="628" y="520"/>
                  </a:lnTo>
                  <a:lnTo>
                    <a:pt x="632" y="513"/>
                  </a:lnTo>
                  <a:lnTo>
                    <a:pt x="636" y="506"/>
                  </a:lnTo>
                  <a:lnTo>
                    <a:pt x="640" y="498"/>
                  </a:lnTo>
                  <a:lnTo>
                    <a:pt x="642" y="492"/>
                  </a:lnTo>
                  <a:lnTo>
                    <a:pt x="646" y="485"/>
                  </a:lnTo>
                  <a:lnTo>
                    <a:pt x="649" y="477"/>
                  </a:lnTo>
                  <a:lnTo>
                    <a:pt x="652" y="471"/>
                  </a:lnTo>
                  <a:lnTo>
                    <a:pt x="656" y="463"/>
                  </a:lnTo>
                  <a:lnTo>
                    <a:pt x="658" y="456"/>
                  </a:lnTo>
                  <a:lnTo>
                    <a:pt x="660" y="448"/>
                  </a:lnTo>
                  <a:lnTo>
                    <a:pt x="662" y="440"/>
                  </a:lnTo>
                  <a:lnTo>
                    <a:pt x="665" y="433"/>
                  </a:lnTo>
                  <a:lnTo>
                    <a:pt x="666" y="425"/>
                  </a:lnTo>
                  <a:lnTo>
                    <a:pt x="668" y="418"/>
                  </a:lnTo>
                  <a:lnTo>
                    <a:pt x="669" y="410"/>
                  </a:lnTo>
                  <a:lnTo>
                    <a:pt x="670" y="402"/>
                  </a:lnTo>
                  <a:lnTo>
                    <a:pt x="672" y="394"/>
                  </a:lnTo>
                  <a:lnTo>
                    <a:pt x="673" y="386"/>
                  </a:lnTo>
                  <a:lnTo>
                    <a:pt x="674" y="378"/>
                  </a:lnTo>
                  <a:lnTo>
                    <a:pt x="674" y="370"/>
                  </a:lnTo>
                  <a:lnTo>
                    <a:pt x="674" y="360"/>
                  </a:lnTo>
                  <a:lnTo>
                    <a:pt x="674" y="353"/>
                  </a:lnTo>
                  <a:lnTo>
                    <a:pt x="706" y="353"/>
                  </a:lnTo>
                  <a:lnTo>
                    <a:pt x="706" y="362"/>
                  </a:lnTo>
                  <a:lnTo>
                    <a:pt x="706" y="371"/>
                  </a:lnTo>
                  <a:lnTo>
                    <a:pt x="705" y="380"/>
                  </a:lnTo>
                  <a:lnTo>
                    <a:pt x="703" y="388"/>
                  </a:lnTo>
                  <a:lnTo>
                    <a:pt x="703" y="398"/>
                  </a:lnTo>
                  <a:lnTo>
                    <a:pt x="702" y="407"/>
                  </a:lnTo>
                  <a:lnTo>
                    <a:pt x="701" y="415"/>
                  </a:lnTo>
                  <a:lnTo>
                    <a:pt x="698" y="424"/>
                  </a:lnTo>
                  <a:lnTo>
                    <a:pt x="697" y="432"/>
                  </a:lnTo>
                  <a:lnTo>
                    <a:pt x="694" y="441"/>
                  </a:lnTo>
                  <a:lnTo>
                    <a:pt x="693" y="449"/>
                  </a:lnTo>
                  <a:lnTo>
                    <a:pt x="690" y="457"/>
                  </a:lnTo>
                  <a:lnTo>
                    <a:pt x="688" y="465"/>
                  </a:lnTo>
                  <a:lnTo>
                    <a:pt x="685" y="475"/>
                  </a:lnTo>
                  <a:lnTo>
                    <a:pt x="681" y="483"/>
                  </a:lnTo>
                  <a:lnTo>
                    <a:pt x="678" y="491"/>
                  </a:lnTo>
                  <a:lnTo>
                    <a:pt x="674" y="498"/>
                  </a:lnTo>
                  <a:lnTo>
                    <a:pt x="672" y="505"/>
                  </a:lnTo>
                  <a:lnTo>
                    <a:pt x="668" y="513"/>
                  </a:lnTo>
                  <a:lnTo>
                    <a:pt x="664" y="521"/>
                  </a:lnTo>
                  <a:lnTo>
                    <a:pt x="660" y="528"/>
                  </a:lnTo>
                  <a:lnTo>
                    <a:pt x="654" y="536"/>
                  </a:lnTo>
                  <a:lnTo>
                    <a:pt x="650" y="542"/>
                  </a:lnTo>
                  <a:lnTo>
                    <a:pt x="645" y="550"/>
                  </a:lnTo>
                  <a:lnTo>
                    <a:pt x="641" y="557"/>
                  </a:lnTo>
                  <a:lnTo>
                    <a:pt x="636" y="563"/>
                  </a:lnTo>
                  <a:lnTo>
                    <a:pt x="630" y="570"/>
                  </a:lnTo>
                  <a:lnTo>
                    <a:pt x="625" y="577"/>
                  </a:lnTo>
                  <a:lnTo>
                    <a:pt x="620" y="583"/>
                  </a:lnTo>
                  <a:lnTo>
                    <a:pt x="615" y="590"/>
                  </a:lnTo>
                  <a:lnTo>
                    <a:pt x="608" y="595"/>
                  </a:lnTo>
                  <a:lnTo>
                    <a:pt x="603" y="602"/>
                  </a:lnTo>
                  <a:lnTo>
                    <a:pt x="596" y="609"/>
                  </a:lnTo>
                  <a:lnTo>
                    <a:pt x="591" y="614"/>
                  </a:lnTo>
                  <a:lnTo>
                    <a:pt x="584" y="619"/>
                  </a:lnTo>
                  <a:lnTo>
                    <a:pt x="577" y="625"/>
                  </a:lnTo>
                  <a:lnTo>
                    <a:pt x="571" y="630"/>
                  </a:lnTo>
                  <a:lnTo>
                    <a:pt x="564" y="635"/>
                  </a:lnTo>
                  <a:lnTo>
                    <a:pt x="557" y="640"/>
                  </a:lnTo>
                  <a:lnTo>
                    <a:pt x="551" y="646"/>
                  </a:lnTo>
                  <a:lnTo>
                    <a:pt x="543" y="650"/>
                  </a:lnTo>
                  <a:lnTo>
                    <a:pt x="536" y="654"/>
                  </a:lnTo>
                  <a:lnTo>
                    <a:pt x="528" y="659"/>
                  </a:lnTo>
                  <a:lnTo>
                    <a:pt x="522" y="663"/>
                  </a:lnTo>
                  <a:lnTo>
                    <a:pt x="514" y="667"/>
                  </a:lnTo>
                  <a:lnTo>
                    <a:pt x="506" y="671"/>
                  </a:lnTo>
                  <a:lnTo>
                    <a:pt x="498" y="674"/>
                  </a:lnTo>
                  <a:lnTo>
                    <a:pt x="491" y="678"/>
                  </a:lnTo>
                  <a:lnTo>
                    <a:pt x="483" y="680"/>
                  </a:lnTo>
                  <a:lnTo>
                    <a:pt x="474" y="684"/>
                  </a:lnTo>
                  <a:lnTo>
                    <a:pt x="466" y="687"/>
                  </a:lnTo>
                  <a:lnTo>
                    <a:pt x="458" y="690"/>
                  </a:lnTo>
                  <a:lnTo>
                    <a:pt x="450" y="692"/>
                  </a:lnTo>
                  <a:lnTo>
                    <a:pt x="441" y="695"/>
                  </a:lnTo>
                  <a:lnTo>
                    <a:pt x="433" y="696"/>
                  </a:lnTo>
                  <a:lnTo>
                    <a:pt x="425" y="699"/>
                  </a:lnTo>
                  <a:lnTo>
                    <a:pt x="415" y="700"/>
                  </a:lnTo>
                  <a:lnTo>
                    <a:pt x="407" y="701"/>
                  </a:lnTo>
                  <a:lnTo>
                    <a:pt x="398" y="703"/>
                  </a:lnTo>
                  <a:lnTo>
                    <a:pt x="389" y="704"/>
                  </a:lnTo>
                  <a:lnTo>
                    <a:pt x="381" y="704"/>
                  </a:lnTo>
                  <a:lnTo>
                    <a:pt x="372" y="705"/>
                  </a:lnTo>
                  <a:lnTo>
                    <a:pt x="362" y="705"/>
                  </a:lnTo>
                  <a:lnTo>
                    <a:pt x="353" y="705"/>
                  </a:lnTo>
                  <a:close/>
                  <a:moveTo>
                    <a:pt x="0" y="353"/>
                  </a:moveTo>
                  <a:lnTo>
                    <a:pt x="32" y="353"/>
                  </a:lnTo>
                  <a:lnTo>
                    <a:pt x="32" y="360"/>
                  </a:lnTo>
                  <a:lnTo>
                    <a:pt x="32" y="370"/>
                  </a:lnTo>
                  <a:lnTo>
                    <a:pt x="33" y="378"/>
                  </a:lnTo>
                  <a:lnTo>
                    <a:pt x="33" y="386"/>
                  </a:lnTo>
                  <a:lnTo>
                    <a:pt x="35" y="394"/>
                  </a:lnTo>
                  <a:lnTo>
                    <a:pt x="36" y="402"/>
                  </a:lnTo>
                  <a:lnTo>
                    <a:pt x="37" y="410"/>
                  </a:lnTo>
                  <a:lnTo>
                    <a:pt x="39" y="418"/>
                  </a:lnTo>
                  <a:lnTo>
                    <a:pt x="40" y="425"/>
                  </a:lnTo>
                  <a:lnTo>
                    <a:pt x="42" y="433"/>
                  </a:lnTo>
                  <a:lnTo>
                    <a:pt x="44" y="440"/>
                  </a:lnTo>
                  <a:lnTo>
                    <a:pt x="46" y="448"/>
                  </a:lnTo>
                  <a:lnTo>
                    <a:pt x="49" y="456"/>
                  </a:lnTo>
                  <a:lnTo>
                    <a:pt x="52" y="463"/>
                  </a:lnTo>
                  <a:lnTo>
                    <a:pt x="54" y="471"/>
                  </a:lnTo>
                  <a:lnTo>
                    <a:pt x="57" y="477"/>
                  </a:lnTo>
                  <a:lnTo>
                    <a:pt x="60" y="485"/>
                  </a:lnTo>
                  <a:lnTo>
                    <a:pt x="64" y="492"/>
                  </a:lnTo>
                  <a:lnTo>
                    <a:pt x="66" y="498"/>
                  </a:lnTo>
                  <a:lnTo>
                    <a:pt x="70" y="506"/>
                  </a:lnTo>
                  <a:lnTo>
                    <a:pt x="74" y="513"/>
                  </a:lnTo>
                  <a:lnTo>
                    <a:pt x="78" y="520"/>
                  </a:lnTo>
                  <a:lnTo>
                    <a:pt x="82" y="526"/>
                  </a:lnTo>
                  <a:lnTo>
                    <a:pt x="86" y="533"/>
                  </a:lnTo>
                  <a:lnTo>
                    <a:pt x="92" y="538"/>
                  </a:lnTo>
                  <a:lnTo>
                    <a:pt x="96" y="545"/>
                  </a:lnTo>
                  <a:lnTo>
                    <a:pt x="101" y="552"/>
                  </a:lnTo>
                  <a:lnTo>
                    <a:pt x="105" y="557"/>
                  </a:lnTo>
                  <a:lnTo>
                    <a:pt x="110" y="563"/>
                  </a:lnTo>
                  <a:lnTo>
                    <a:pt x="115" y="569"/>
                  </a:lnTo>
                  <a:lnTo>
                    <a:pt x="121" y="574"/>
                  </a:lnTo>
                  <a:lnTo>
                    <a:pt x="126" y="579"/>
                  </a:lnTo>
                  <a:lnTo>
                    <a:pt x="131" y="585"/>
                  </a:lnTo>
                  <a:lnTo>
                    <a:pt x="137" y="590"/>
                  </a:lnTo>
                  <a:lnTo>
                    <a:pt x="143" y="595"/>
                  </a:lnTo>
                  <a:lnTo>
                    <a:pt x="149" y="601"/>
                  </a:lnTo>
                  <a:lnTo>
                    <a:pt x="155" y="606"/>
                  </a:lnTo>
                  <a:lnTo>
                    <a:pt x="161" y="610"/>
                  </a:lnTo>
                  <a:lnTo>
                    <a:pt x="167" y="615"/>
                  </a:lnTo>
                  <a:lnTo>
                    <a:pt x="174" y="619"/>
                  </a:lnTo>
                  <a:lnTo>
                    <a:pt x="181" y="623"/>
                  </a:lnTo>
                  <a:lnTo>
                    <a:pt x="186" y="627"/>
                  </a:lnTo>
                  <a:lnTo>
                    <a:pt x="194" y="631"/>
                  </a:lnTo>
                  <a:lnTo>
                    <a:pt x="200" y="635"/>
                  </a:lnTo>
                  <a:lnTo>
                    <a:pt x="207" y="639"/>
                  </a:lnTo>
                  <a:lnTo>
                    <a:pt x="214" y="642"/>
                  </a:lnTo>
                  <a:lnTo>
                    <a:pt x="220" y="646"/>
                  </a:lnTo>
                  <a:lnTo>
                    <a:pt x="228" y="648"/>
                  </a:lnTo>
                  <a:lnTo>
                    <a:pt x="235" y="652"/>
                  </a:lnTo>
                  <a:lnTo>
                    <a:pt x="243" y="655"/>
                  </a:lnTo>
                  <a:lnTo>
                    <a:pt x="250" y="658"/>
                  </a:lnTo>
                  <a:lnTo>
                    <a:pt x="258" y="659"/>
                  </a:lnTo>
                  <a:lnTo>
                    <a:pt x="265" y="662"/>
                  </a:lnTo>
                  <a:lnTo>
                    <a:pt x="273" y="664"/>
                  </a:lnTo>
                  <a:lnTo>
                    <a:pt x="280" y="666"/>
                  </a:lnTo>
                  <a:lnTo>
                    <a:pt x="288" y="667"/>
                  </a:lnTo>
                  <a:lnTo>
                    <a:pt x="296" y="670"/>
                  </a:lnTo>
                  <a:lnTo>
                    <a:pt x="304" y="671"/>
                  </a:lnTo>
                  <a:lnTo>
                    <a:pt x="312" y="671"/>
                  </a:lnTo>
                  <a:lnTo>
                    <a:pt x="320" y="672"/>
                  </a:lnTo>
                  <a:lnTo>
                    <a:pt x="328" y="674"/>
                  </a:lnTo>
                  <a:lnTo>
                    <a:pt x="337" y="674"/>
                  </a:lnTo>
                  <a:lnTo>
                    <a:pt x="345" y="674"/>
                  </a:lnTo>
                  <a:lnTo>
                    <a:pt x="353" y="674"/>
                  </a:lnTo>
                  <a:lnTo>
                    <a:pt x="353" y="705"/>
                  </a:lnTo>
                  <a:lnTo>
                    <a:pt x="344" y="705"/>
                  </a:lnTo>
                  <a:lnTo>
                    <a:pt x="334" y="705"/>
                  </a:lnTo>
                  <a:lnTo>
                    <a:pt x="327" y="704"/>
                  </a:lnTo>
                  <a:lnTo>
                    <a:pt x="317" y="704"/>
                  </a:lnTo>
                  <a:lnTo>
                    <a:pt x="308" y="703"/>
                  </a:lnTo>
                  <a:lnTo>
                    <a:pt x="300" y="701"/>
                  </a:lnTo>
                  <a:lnTo>
                    <a:pt x="291" y="700"/>
                  </a:lnTo>
                  <a:lnTo>
                    <a:pt x="283" y="699"/>
                  </a:lnTo>
                  <a:lnTo>
                    <a:pt x="273" y="696"/>
                  </a:lnTo>
                  <a:lnTo>
                    <a:pt x="265" y="695"/>
                  </a:lnTo>
                  <a:lnTo>
                    <a:pt x="256" y="692"/>
                  </a:lnTo>
                  <a:lnTo>
                    <a:pt x="248" y="690"/>
                  </a:lnTo>
                  <a:lnTo>
                    <a:pt x="240" y="687"/>
                  </a:lnTo>
                  <a:lnTo>
                    <a:pt x="232" y="684"/>
                  </a:lnTo>
                  <a:lnTo>
                    <a:pt x="224" y="680"/>
                  </a:lnTo>
                  <a:lnTo>
                    <a:pt x="216" y="678"/>
                  </a:lnTo>
                  <a:lnTo>
                    <a:pt x="208" y="674"/>
                  </a:lnTo>
                  <a:lnTo>
                    <a:pt x="200" y="671"/>
                  </a:lnTo>
                  <a:lnTo>
                    <a:pt x="192" y="667"/>
                  </a:lnTo>
                  <a:lnTo>
                    <a:pt x="185" y="663"/>
                  </a:lnTo>
                  <a:lnTo>
                    <a:pt x="178" y="659"/>
                  </a:lnTo>
                  <a:lnTo>
                    <a:pt x="170" y="654"/>
                  </a:lnTo>
                  <a:lnTo>
                    <a:pt x="163" y="650"/>
                  </a:lnTo>
                  <a:lnTo>
                    <a:pt x="155" y="646"/>
                  </a:lnTo>
                  <a:lnTo>
                    <a:pt x="149" y="640"/>
                  </a:lnTo>
                  <a:lnTo>
                    <a:pt x="142" y="635"/>
                  </a:lnTo>
                  <a:lnTo>
                    <a:pt x="135" y="630"/>
                  </a:lnTo>
                  <a:lnTo>
                    <a:pt x="129" y="625"/>
                  </a:lnTo>
                  <a:lnTo>
                    <a:pt x="122" y="619"/>
                  </a:lnTo>
                  <a:lnTo>
                    <a:pt x="115" y="614"/>
                  </a:lnTo>
                  <a:lnTo>
                    <a:pt x="110" y="609"/>
                  </a:lnTo>
                  <a:lnTo>
                    <a:pt x="104" y="602"/>
                  </a:lnTo>
                  <a:lnTo>
                    <a:pt x="98" y="595"/>
                  </a:lnTo>
                  <a:lnTo>
                    <a:pt x="92" y="590"/>
                  </a:lnTo>
                  <a:lnTo>
                    <a:pt x="86" y="583"/>
                  </a:lnTo>
                  <a:lnTo>
                    <a:pt x="81" y="577"/>
                  </a:lnTo>
                  <a:lnTo>
                    <a:pt x="76" y="570"/>
                  </a:lnTo>
                  <a:lnTo>
                    <a:pt x="70" y="563"/>
                  </a:lnTo>
                  <a:lnTo>
                    <a:pt x="65" y="557"/>
                  </a:lnTo>
                  <a:lnTo>
                    <a:pt x="61" y="550"/>
                  </a:lnTo>
                  <a:lnTo>
                    <a:pt x="56" y="542"/>
                  </a:lnTo>
                  <a:lnTo>
                    <a:pt x="52" y="536"/>
                  </a:lnTo>
                  <a:lnTo>
                    <a:pt x="48" y="528"/>
                  </a:lnTo>
                  <a:lnTo>
                    <a:pt x="42" y="521"/>
                  </a:lnTo>
                  <a:lnTo>
                    <a:pt x="39" y="513"/>
                  </a:lnTo>
                  <a:lnTo>
                    <a:pt x="36" y="505"/>
                  </a:lnTo>
                  <a:lnTo>
                    <a:pt x="32" y="498"/>
                  </a:lnTo>
                  <a:lnTo>
                    <a:pt x="28" y="491"/>
                  </a:lnTo>
                  <a:lnTo>
                    <a:pt x="25" y="483"/>
                  </a:lnTo>
                  <a:lnTo>
                    <a:pt x="21" y="475"/>
                  </a:lnTo>
                  <a:lnTo>
                    <a:pt x="19" y="465"/>
                  </a:lnTo>
                  <a:lnTo>
                    <a:pt x="16" y="457"/>
                  </a:lnTo>
                  <a:lnTo>
                    <a:pt x="13" y="449"/>
                  </a:lnTo>
                  <a:lnTo>
                    <a:pt x="12" y="441"/>
                  </a:lnTo>
                  <a:lnTo>
                    <a:pt x="9" y="432"/>
                  </a:lnTo>
                  <a:lnTo>
                    <a:pt x="8" y="424"/>
                  </a:lnTo>
                  <a:lnTo>
                    <a:pt x="5" y="415"/>
                  </a:lnTo>
                  <a:lnTo>
                    <a:pt x="4" y="407"/>
                  </a:lnTo>
                  <a:lnTo>
                    <a:pt x="3" y="398"/>
                  </a:lnTo>
                  <a:lnTo>
                    <a:pt x="3" y="388"/>
                  </a:lnTo>
                  <a:lnTo>
                    <a:pt x="1" y="380"/>
                  </a:lnTo>
                  <a:lnTo>
                    <a:pt x="1" y="371"/>
                  </a:lnTo>
                  <a:lnTo>
                    <a:pt x="0" y="362"/>
                  </a:lnTo>
                  <a:lnTo>
                    <a:pt x="0" y="353"/>
                  </a:lnTo>
                  <a:close/>
                  <a:moveTo>
                    <a:pt x="353" y="0"/>
                  </a:moveTo>
                  <a:lnTo>
                    <a:pt x="353" y="31"/>
                  </a:lnTo>
                  <a:lnTo>
                    <a:pt x="345" y="31"/>
                  </a:lnTo>
                  <a:lnTo>
                    <a:pt x="337" y="31"/>
                  </a:lnTo>
                  <a:lnTo>
                    <a:pt x="328" y="33"/>
                  </a:lnTo>
                  <a:lnTo>
                    <a:pt x="320" y="33"/>
                  </a:lnTo>
                  <a:lnTo>
                    <a:pt x="312" y="34"/>
                  </a:lnTo>
                  <a:lnTo>
                    <a:pt x="304" y="35"/>
                  </a:lnTo>
                  <a:lnTo>
                    <a:pt x="296" y="37"/>
                  </a:lnTo>
                  <a:lnTo>
                    <a:pt x="288" y="38"/>
                  </a:lnTo>
                  <a:lnTo>
                    <a:pt x="280" y="39"/>
                  </a:lnTo>
                  <a:lnTo>
                    <a:pt x="273" y="42"/>
                  </a:lnTo>
                  <a:lnTo>
                    <a:pt x="265" y="43"/>
                  </a:lnTo>
                  <a:lnTo>
                    <a:pt x="258" y="46"/>
                  </a:lnTo>
                  <a:lnTo>
                    <a:pt x="250" y="49"/>
                  </a:lnTo>
                  <a:lnTo>
                    <a:pt x="243" y="51"/>
                  </a:lnTo>
                  <a:lnTo>
                    <a:pt x="235" y="54"/>
                  </a:lnTo>
                  <a:lnTo>
                    <a:pt x="228" y="57"/>
                  </a:lnTo>
                  <a:lnTo>
                    <a:pt x="220" y="59"/>
                  </a:lnTo>
                  <a:lnTo>
                    <a:pt x="214" y="63"/>
                  </a:lnTo>
                  <a:lnTo>
                    <a:pt x="207" y="66"/>
                  </a:lnTo>
                  <a:lnTo>
                    <a:pt x="200" y="70"/>
                  </a:lnTo>
                  <a:lnTo>
                    <a:pt x="194" y="74"/>
                  </a:lnTo>
                  <a:lnTo>
                    <a:pt x="186" y="78"/>
                  </a:lnTo>
                  <a:lnTo>
                    <a:pt x="181" y="82"/>
                  </a:lnTo>
                  <a:lnTo>
                    <a:pt x="174" y="86"/>
                  </a:lnTo>
                  <a:lnTo>
                    <a:pt x="167" y="91"/>
                  </a:lnTo>
                  <a:lnTo>
                    <a:pt x="161" y="95"/>
                  </a:lnTo>
                  <a:lnTo>
                    <a:pt x="155" y="100"/>
                  </a:lnTo>
                  <a:lnTo>
                    <a:pt x="149" y="104"/>
                  </a:lnTo>
                  <a:lnTo>
                    <a:pt x="143" y="110"/>
                  </a:lnTo>
                  <a:lnTo>
                    <a:pt x="137" y="115"/>
                  </a:lnTo>
                  <a:lnTo>
                    <a:pt x="131" y="120"/>
                  </a:lnTo>
                  <a:lnTo>
                    <a:pt x="126" y="126"/>
                  </a:lnTo>
                  <a:lnTo>
                    <a:pt x="121" y="131"/>
                  </a:lnTo>
                  <a:lnTo>
                    <a:pt x="115" y="136"/>
                  </a:lnTo>
                  <a:lnTo>
                    <a:pt x="110" y="143"/>
                  </a:lnTo>
                  <a:lnTo>
                    <a:pt x="105" y="148"/>
                  </a:lnTo>
                  <a:lnTo>
                    <a:pt x="101" y="155"/>
                  </a:lnTo>
                  <a:lnTo>
                    <a:pt x="96" y="160"/>
                  </a:lnTo>
                  <a:lnTo>
                    <a:pt x="92" y="167"/>
                  </a:lnTo>
                  <a:lnTo>
                    <a:pt x="86" y="173"/>
                  </a:lnTo>
                  <a:lnTo>
                    <a:pt x="82" y="180"/>
                  </a:lnTo>
                  <a:lnTo>
                    <a:pt x="78" y="187"/>
                  </a:lnTo>
                  <a:lnTo>
                    <a:pt x="74" y="193"/>
                  </a:lnTo>
                  <a:lnTo>
                    <a:pt x="70" y="200"/>
                  </a:lnTo>
                  <a:lnTo>
                    <a:pt x="66" y="207"/>
                  </a:lnTo>
                  <a:lnTo>
                    <a:pt x="64" y="213"/>
                  </a:lnTo>
                  <a:lnTo>
                    <a:pt x="60" y="220"/>
                  </a:lnTo>
                  <a:lnTo>
                    <a:pt x="57" y="228"/>
                  </a:lnTo>
                  <a:lnTo>
                    <a:pt x="54" y="234"/>
                  </a:lnTo>
                  <a:lnTo>
                    <a:pt x="52" y="242"/>
                  </a:lnTo>
                  <a:lnTo>
                    <a:pt x="49" y="249"/>
                  </a:lnTo>
                  <a:lnTo>
                    <a:pt x="46" y="257"/>
                  </a:lnTo>
                  <a:lnTo>
                    <a:pt x="44" y="265"/>
                  </a:lnTo>
                  <a:lnTo>
                    <a:pt x="42" y="273"/>
                  </a:lnTo>
                  <a:lnTo>
                    <a:pt x="40" y="280"/>
                  </a:lnTo>
                  <a:lnTo>
                    <a:pt x="39" y="287"/>
                  </a:lnTo>
                  <a:lnTo>
                    <a:pt x="37" y="295"/>
                  </a:lnTo>
                  <a:lnTo>
                    <a:pt x="36" y="303"/>
                  </a:lnTo>
                  <a:lnTo>
                    <a:pt x="35" y="311"/>
                  </a:lnTo>
                  <a:lnTo>
                    <a:pt x="33" y="319"/>
                  </a:lnTo>
                  <a:lnTo>
                    <a:pt x="33" y="327"/>
                  </a:lnTo>
                  <a:lnTo>
                    <a:pt x="32" y="337"/>
                  </a:lnTo>
                  <a:lnTo>
                    <a:pt x="32" y="345"/>
                  </a:lnTo>
                  <a:lnTo>
                    <a:pt x="32" y="353"/>
                  </a:lnTo>
                  <a:lnTo>
                    <a:pt x="0" y="353"/>
                  </a:lnTo>
                  <a:lnTo>
                    <a:pt x="0" y="343"/>
                  </a:lnTo>
                  <a:lnTo>
                    <a:pt x="1" y="335"/>
                  </a:lnTo>
                  <a:lnTo>
                    <a:pt x="1" y="326"/>
                  </a:lnTo>
                  <a:lnTo>
                    <a:pt x="3" y="317"/>
                  </a:lnTo>
                  <a:lnTo>
                    <a:pt x="3" y="307"/>
                  </a:lnTo>
                  <a:lnTo>
                    <a:pt x="4" y="299"/>
                  </a:lnTo>
                  <a:lnTo>
                    <a:pt x="5" y="290"/>
                  </a:lnTo>
                  <a:lnTo>
                    <a:pt x="8" y="282"/>
                  </a:lnTo>
                  <a:lnTo>
                    <a:pt x="9" y="273"/>
                  </a:lnTo>
                  <a:lnTo>
                    <a:pt x="12" y="265"/>
                  </a:lnTo>
                  <a:lnTo>
                    <a:pt x="13" y="256"/>
                  </a:lnTo>
                  <a:lnTo>
                    <a:pt x="16" y="248"/>
                  </a:lnTo>
                  <a:lnTo>
                    <a:pt x="19" y="240"/>
                  </a:lnTo>
                  <a:lnTo>
                    <a:pt x="21" y="232"/>
                  </a:lnTo>
                  <a:lnTo>
                    <a:pt x="25" y="224"/>
                  </a:lnTo>
                  <a:lnTo>
                    <a:pt x="28" y="216"/>
                  </a:lnTo>
                  <a:lnTo>
                    <a:pt x="32" y="208"/>
                  </a:lnTo>
                  <a:lnTo>
                    <a:pt x="36" y="200"/>
                  </a:lnTo>
                  <a:lnTo>
                    <a:pt x="39" y="192"/>
                  </a:lnTo>
                  <a:lnTo>
                    <a:pt x="42" y="184"/>
                  </a:lnTo>
                  <a:lnTo>
                    <a:pt x="48" y="177"/>
                  </a:lnTo>
                  <a:lnTo>
                    <a:pt x="52" y="169"/>
                  </a:lnTo>
                  <a:lnTo>
                    <a:pt x="56" y="163"/>
                  </a:lnTo>
                  <a:lnTo>
                    <a:pt x="61" y="156"/>
                  </a:lnTo>
                  <a:lnTo>
                    <a:pt x="65" y="148"/>
                  </a:lnTo>
                  <a:lnTo>
                    <a:pt x="70" y="142"/>
                  </a:lnTo>
                  <a:lnTo>
                    <a:pt x="76" y="135"/>
                  </a:lnTo>
                  <a:lnTo>
                    <a:pt x="81" y="128"/>
                  </a:lnTo>
                  <a:lnTo>
                    <a:pt x="86" y="122"/>
                  </a:lnTo>
                  <a:lnTo>
                    <a:pt x="92" y="115"/>
                  </a:lnTo>
                  <a:lnTo>
                    <a:pt x="98" y="110"/>
                  </a:lnTo>
                  <a:lnTo>
                    <a:pt x="104" y="103"/>
                  </a:lnTo>
                  <a:lnTo>
                    <a:pt x="110" y="98"/>
                  </a:lnTo>
                  <a:lnTo>
                    <a:pt x="115" y="91"/>
                  </a:lnTo>
                  <a:lnTo>
                    <a:pt x="122" y="86"/>
                  </a:lnTo>
                  <a:lnTo>
                    <a:pt x="129" y="81"/>
                  </a:lnTo>
                  <a:lnTo>
                    <a:pt x="135" y="75"/>
                  </a:lnTo>
                  <a:lnTo>
                    <a:pt x="142" y="70"/>
                  </a:lnTo>
                  <a:lnTo>
                    <a:pt x="149" y="65"/>
                  </a:lnTo>
                  <a:lnTo>
                    <a:pt x="155" y="61"/>
                  </a:lnTo>
                  <a:lnTo>
                    <a:pt x="163" y="55"/>
                  </a:lnTo>
                  <a:lnTo>
                    <a:pt x="170" y="51"/>
                  </a:lnTo>
                  <a:lnTo>
                    <a:pt x="178" y="47"/>
                  </a:lnTo>
                  <a:lnTo>
                    <a:pt x="185" y="42"/>
                  </a:lnTo>
                  <a:lnTo>
                    <a:pt x="192" y="38"/>
                  </a:lnTo>
                  <a:lnTo>
                    <a:pt x="200" y="35"/>
                  </a:lnTo>
                  <a:lnTo>
                    <a:pt x="208" y="31"/>
                  </a:lnTo>
                  <a:lnTo>
                    <a:pt x="216" y="27"/>
                  </a:lnTo>
                  <a:lnTo>
                    <a:pt x="224" y="25"/>
                  </a:lnTo>
                  <a:lnTo>
                    <a:pt x="232" y="22"/>
                  </a:lnTo>
                  <a:lnTo>
                    <a:pt x="240" y="18"/>
                  </a:lnTo>
                  <a:lnTo>
                    <a:pt x="248" y="16"/>
                  </a:lnTo>
                  <a:lnTo>
                    <a:pt x="256" y="13"/>
                  </a:lnTo>
                  <a:lnTo>
                    <a:pt x="265" y="12"/>
                  </a:lnTo>
                  <a:lnTo>
                    <a:pt x="273" y="9"/>
                  </a:lnTo>
                  <a:lnTo>
                    <a:pt x="283" y="8"/>
                  </a:lnTo>
                  <a:lnTo>
                    <a:pt x="291" y="6"/>
                  </a:lnTo>
                  <a:lnTo>
                    <a:pt x="300" y="4"/>
                  </a:lnTo>
                  <a:lnTo>
                    <a:pt x="308" y="4"/>
                  </a:lnTo>
                  <a:lnTo>
                    <a:pt x="317" y="2"/>
                  </a:lnTo>
                  <a:lnTo>
                    <a:pt x="327" y="1"/>
                  </a:lnTo>
                  <a:lnTo>
                    <a:pt x="334" y="1"/>
                  </a:lnTo>
                  <a:lnTo>
                    <a:pt x="344" y="0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007C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57" name="Freeform 47"/>
            <p:cNvSpPr>
              <a:spLocks noEditPoints="1"/>
            </p:cNvSpPr>
            <p:nvPr/>
          </p:nvSpPr>
          <p:spPr bwMode="auto">
            <a:xfrm>
              <a:off x="3242" y="2005"/>
              <a:ext cx="706" cy="706"/>
            </a:xfrm>
            <a:custGeom>
              <a:avLst/>
              <a:gdLst>
                <a:gd name="T0" fmla="*/ 669 w 706"/>
                <a:gd name="T1" fmla="*/ 296 h 706"/>
                <a:gd name="T2" fmla="*/ 649 w 706"/>
                <a:gd name="T3" fmla="*/ 229 h 706"/>
                <a:gd name="T4" fmla="*/ 614 w 706"/>
                <a:gd name="T5" fmla="*/ 167 h 706"/>
                <a:gd name="T6" fmla="*/ 569 w 706"/>
                <a:gd name="T7" fmla="*/ 116 h 706"/>
                <a:gd name="T8" fmla="*/ 512 w 706"/>
                <a:gd name="T9" fmla="*/ 75 h 706"/>
                <a:gd name="T10" fmla="*/ 448 w 706"/>
                <a:gd name="T11" fmla="*/ 47 h 706"/>
                <a:gd name="T12" fmla="*/ 378 w 706"/>
                <a:gd name="T13" fmla="*/ 32 h 706"/>
                <a:gd name="T14" fmla="*/ 398 w 706"/>
                <a:gd name="T15" fmla="*/ 3 h 706"/>
                <a:gd name="T16" fmla="*/ 474 w 706"/>
                <a:gd name="T17" fmla="*/ 22 h 706"/>
                <a:gd name="T18" fmla="*/ 543 w 706"/>
                <a:gd name="T19" fmla="*/ 56 h 706"/>
                <a:gd name="T20" fmla="*/ 602 w 706"/>
                <a:gd name="T21" fmla="*/ 104 h 706"/>
                <a:gd name="T22" fmla="*/ 650 w 706"/>
                <a:gd name="T23" fmla="*/ 164 h 706"/>
                <a:gd name="T24" fmla="*/ 685 w 706"/>
                <a:gd name="T25" fmla="*/ 233 h 706"/>
                <a:gd name="T26" fmla="*/ 703 w 706"/>
                <a:gd name="T27" fmla="*/ 308 h 706"/>
                <a:gd name="T28" fmla="*/ 369 w 706"/>
                <a:gd name="T29" fmla="*/ 674 h 706"/>
                <a:gd name="T30" fmla="*/ 441 w 706"/>
                <a:gd name="T31" fmla="*/ 662 h 706"/>
                <a:gd name="T32" fmla="*/ 506 w 706"/>
                <a:gd name="T33" fmla="*/ 636 h 706"/>
                <a:gd name="T34" fmla="*/ 563 w 706"/>
                <a:gd name="T35" fmla="*/ 596 h 706"/>
                <a:gd name="T36" fmla="*/ 610 w 706"/>
                <a:gd name="T37" fmla="*/ 546 h 706"/>
                <a:gd name="T38" fmla="*/ 646 w 706"/>
                <a:gd name="T39" fmla="*/ 486 h 706"/>
                <a:gd name="T40" fmla="*/ 667 w 706"/>
                <a:gd name="T41" fmla="*/ 418 h 706"/>
                <a:gd name="T42" fmla="*/ 706 w 706"/>
                <a:gd name="T43" fmla="*/ 353 h 706"/>
                <a:gd name="T44" fmla="*/ 697 w 706"/>
                <a:gd name="T45" fmla="*/ 433 h 706"/>
                <a:gd name="T46" fmla="*/ 670 w 706"/>
                <a:gd name="T47" fmla="*/ 506 h 706"/>
                <a:gd name="T48" fmla="*/ 630 w 706"/>
                <a:gd name="T49" fmla="*/ 571 h 706"/>
                <a:gd name="T50" fmla="*/ 577 w 706"/>
                <a:gd name="T51" fmla="*/ 625 h 706"/>
                <a:gd name="T52" fmla="*/ 514 w 706"/>
                <a:gd name="T53" fmla="*/ 668 h 706"/>
                <a:gd name="T54" fmla="*/ 441 w 706"/>
                <a:gd name="T55" fmla="*/ 694 h 706"/>
                <a:gd name="T56" fmla="*/ 362 w 706"/>
                <a:gd name="T57" fmla="*/ 706 h 706"/>
                <a:gd name="T58" fmla="*/ 36 w 706"/>
                <a:gd name="T59" fmla="*/ 402 h 706"/>
                <a:gd name="T60" fmla="*/ 54 w 706"/>
                <a:gd name="T61" fmla="*/ 471 h 706"/>
                <a:gd name="T62" fmla="*/ 86 w 706"/>
                <a:gd name="T63" fmla="*/ 532 h 706"/>
                <a:gd name="T64" fmla="*/ 131 w 706"/>
                <a:gd name="T65" fmla="*/ 585 h 706"/>
                <a:gd name="T66" fmla="*/ 186 w 706"/>
                <a:gd name="T67" fmla="*/ 628 h 706"/>
                <a:gd name="T68" fmla="*/ 249 w 706"/>
                <a:gd name="T69" fmla="*/ 657 h 706"/>
                <a:gd name="T70" fmla="*/ 320 w 706"/>
                <a:gd name="T71" fmla="*/ 673 h 706"/>
                <a:gd name="T72" fmla="*/ 317 w 706"/>
                <a:gd name="T73" fmla="*/ 704 h 706"/>
                <a:gd name="T74" fmla="*/ 240 w 706"/>
                <a:gd name="T75" fmla="*/ 688 h 706"/>
                <a:gd name="T76" fmla="*/ 170 w 706"/>
                <a:gd name="T77" fmla="*/ 654 h 706"/>
                <a:gd name="T78" fmla="*/ 110 w 706"/>
                <a:gd name="T79" fmla="*/ 608 h 706"/>
                <a:gd name="T80" fmla="*/ 61 w 706"/>
                <a:gd name="T81" fmla="*/ 551 h 706"/>
                <a:gd name="T82" fmla="*/ 25 w 706"/>
                <a:gd name="T83" fmla="*/ 482 h 706"/>
                <a:gd name="T84" fmla="*/ 4 w 706"/>
                <a:gd name="T85" fmla="*/ 406 h 706"/>
                <a:gd name="T86" fmla="*/ 345 w 706"/>
                <a:gd name="T87" fmla="*/ 32 h 706"/>
                <a:gd name="T88" fmla="*/ 272 w 706"/>
                <a:gd name="T89" fmla="*/ 41 h 706"/>
                <a:gd name="T90" fmla="*/ 207 w 706"/>
                <a:gd name="T91" fmla="*/ 67 h 706"/>
                <a:gd name="T92" fmla="*/ 149 w 706"/>
                <a:gd name="T93" fmla="*/ 105 h 706"/>
                <a:gd name="T94" fmla="*/ 99 w 706"/>
                <a:gd name="T95" fmla="*/ 154 h 706"/>
                <a:gd name="T96" fmla="*/ 64 w 706"/>
                <a:gd name="T97" fmla="*/ 214 h 706"/>
                <a:gd name="T98" fmla="*/ 40 w 706"/>
                <a:gd name="T99" fmla="*/ 280 h 706"/>
                <a:gd name="T100" fmla="*/ 32 w 706"/>
                <a:gd name="T101" fmla="*/ 353 h 706"/>
                <a:gd name="T102" fmla="*/ 8 w 706"/>
                <a:gd name="T103" fmla="*/ 282 h 706"/>
                <a:gd name="T104" fmla="*/ 32 w 706"/>
                <a:gd name="T105" fmla="*/ 209 h 706"/>
                <a:gd name="T106" fmla="*/ 70 w 706"/>
                <a:gd name="T107" fmla="*/ 142 h 706"/>
                <a:gd name="T108" fmla="*/ 122 w 706"/>
                <a:gd name="T109" fmla="*/ 87 h 706"/>
                <a:gd name="T110" fmla="*/ 184 w 706"/>
                <a:gd name="T111" fmla="*/ 43 h 706"/>
                <a:gd name="T112" fmla="*/ 256 w 706"/>
                <a:gd name="T113" fmla="*/ 14 h 706"/>
                <a:gd name="T114" fmla="*/ 334 w 706"/>
                <a:gd name="T115" fmla="*/ 2 h 70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06"/>
                <a:gd name="T175" fmla="*/ 0 h 706"/>
                <a:gd name="T176" fmla="*/ 706 w 706"/>
                <a:gd name="T177" fmla="*/ 706 h 70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06" h="706">
                  <a:moveTo>
                    <a:pt x="706" y="353"/>
                  </a:moveTo>
                  <a:lnTo>
                    <a:pt x="674" y="353"/>
                  </a:lnTo>
                  <a:lnTo>
                    <a:pt x="674" y="345"/>
                  </a:lnTo>
                  <a:lnTo>
                    <a:pt x="674" y="336"/>
                  </a:lnTo>
                  <a:lnTo>
                    <a:pt x="673" y="328"/>
                  </a:lnTo>
                  <a:lnTo>
                    <a:pt x="673" y="320"/>
                  </a:lnTo>
                  <a:lnTo>
                    <a:pt x="671" y="312"/>
                  </a:lnTo>
                  <a:lnTo>
                    <a:pt x="670" y="304"/>
                  </a:lnTo>
                  <a:lnTo>
                    <a:pt x="669" y="296"/>
                  </a:lnTo>
                  <a:lnTo>
                    <a:pt x="667" y="288"/>
                  </a:lnTo>
                  <a:lnTo>
                    <a:pt x="666" y="280"/>
                  </a:lnTo>
                  <a:lnTo>
                    <a:pt x="663" y="272"/>
                  </a:lnTo>
                  <a:lnTo>
                    <a:pt x="662" y="266"/>
                  </a:lnTo>
                  <a:lnTo>
                    <a:pt x="660" y="258"/>
                  </a:lnTo>
                  <a:lnTo>
                    <a:pt x="657" y="250"/>
                  </a:lnTo>
                  <a:lnTo>
                    <a:pt x="654" y="243"/>
                  </a:lnTo>
                  <a:lnTo>
                    <a:pt x="652" y="235"/>
                  </a:lnTo>
                  <a:lnTo>
                    <a:pt x="649" y="229"/>
                  </a:lnTo>
                  <a:lnTo>
                    <a:pt x="646" y="221"/>
                  </a:lnTo>
                  <a:lnTo>
                    <a:pt x="642" y="214"/>
                  </a:lnTo>
                  <a:lnTo>
                    <a:pt x="640" y="207"/>
                  </a:lnTo>
                  <a:lnTo>
                    <a:pt x="636" y="201"/>
                  </a:lnTo>
                  <a:lnTo>
                    <a:pt x="632" y="193"/>
                  </a:lnTo>
                  <a:lnTo>
                    <a:pt x="628" y="186"/>
                  </a:lnTo>
                  <a:lnTo>
                    <a:pt x="624" y="179"/>
                  </a:lnTo>
                  <a:lnTo>
                    <a:pt x="620" y="174"/>
                  </a:lnTo>
                  <a:lnTo>
                    <a:pt x="614" y="167"/>
                  </a:lnTo>
                  <a:lnTo>
                    <a:pt x="610" y="161"/>
                  </a:lnTo>
                  <a:lnTo>
                    <a:pt x="605" y="154"/>
                  </a:lnTo>
                  <a:lnTo>
                    <a:pt x="601" y="149"/>
                  </a:lnTo>
                  <a:lnTo>
                    <a:pt x="596" y="142"/>
                  </a:lnTo>
                  <a:lnTo>
                    <a:pt x="590" y="137"/>
                  </a:lnTo>
                  <a:lnTo>
                    <a:pt x="585" y="132"/>
                  </a:lnTo>
                  <a:lnTo>
                    <a:pt x="580" y="126"/>
                  </a:lnTo>
                  <a:lnTo>
                    <a:pt x="575" y="121"/>
                  </a:lnTo>
                  <a:lnTo>
                    <a:pt x="569" y="116"/>
                  </a:lnTo>
                  <a:lnTo>
                    <a:pt x="563" y="110"/>
                  </a:lnTo>
                  <a:lnTo>
                    <a:pt x="557" y="105"/>
                  </a:lnTo>
                  <a:lnTo>
                    <a:pt x="551" y="100"/>
                  </a:lnTo>
                  <a:lnTo>
                    <a:pt x="545" y="96"/>
                  </a:lnTo>
                  <a:lnTo>
                    <a:pt x="539" y="91"/>
                  </a:lnTo>
                  <a:lnTo>
                    <a:pt x="532" y="87"/>
                  </a:lnTo>
                  <a:lnTo>
                    <a:pt x="525" y="83"/>
                  </a:lnTo>
                  <a:lnTo>
                    <a:pt x="520" y="79"/>
                  </a:lnTo>
                  <a:lnTo>
                    <a:pt x="512" y="75"/>
                  </a:lnTo>
                  <a:lnTo>
                    <a:pt x="506" y="71"/>
                  </a:lnTo>
                  <a:lnTo>
                    <a:pt x="499" y="67"/>
                  </a:lnTo>
                  <a:lnTo>
                    <a:pt x="492" y="64"/>
                  </a:lnTo>
                  <a:lnTo>
                    <a:pt x="486" y="60"/>
                  </a:lnTo>
                  <a:lnTo>
                    <a:pt x="478" y="57"/>
                  </a:lnTo>
                  <a:lnTo>
                    <a:pt x="471" y="55"/>
                  </a:lnTo>
                  <a:lnTo>
                    <a:pt x="463" y="51"/>
                  </a:lnTo>
                  <a:lnTo>
                    <a:pt x="456" y="49"/>
                  </a:lnTo>
                  <a:lnTo>
                    <a:pt x="448" y="47"/>
                  </a:lnTo>
                  <a:lnTo>
                    <a:pt x="441" y="44"/>
                  </a:lnTo>
                  <a:lnTo>
                    <a:pt x="433" y="41"/>
                  </a:lnTo>
                  <a:lnTo>
                    <a:pt x="426" y="40"/>
                  </a:lnTo>
                  <a:lnTo>
                    <a:pt x="418" y="39"/>
                  </a:lnTo>
                  <a:lnTo>
                    <a:pt x="410" y="37"/>
                  </a:lnTo>
                  <a:lnTo>
                    <a:pt x="402" y="36"/>
                  </a:lnTo>
                  <a:lnTo>
                    <a:pt x="394" y="35"/>
                  </a:lnTo>
                  <a:lnTo>
                    <a:pt x="386" y="33"/>
                  </a:lnTo>
                  <a:lnTo>
                    <a:pt x="378" y="32"/>
                  </a:lnTo>
                  <a:lnTo>
                    <a:pt x="369" y="32"/>
                  </a:lnTo>
                  <a:lnTo>
                    <a:pt x="361" y="32"/>
                  </a:lnTo>
                  <a:lnTo>
                    <a:pt x="353" y="32"/>
                  </a:lnTo>
                  <a:lnTo>
                    <a:pt x="353" y="0"/>
                  </a:lnTo>
                  <a:lnTo>
                    <a:pt x="362" y="0"/>
                  </a:lnTo>
                  <a:lnTo>
                    <a:pt x="371" y="2"/>
                  </a:lnTo>
                  <a:lnTo>
                    <a:pt x="379" y="2"/>
                  </a:lnTo>
                  <a:lnTo>
                    <a:pt x="389" y="3"/>
                  </a:lnTo>
                  <a:lnTo>
                    <a:pt x="398" y="3"/>
                  </a:lnTo>
                  <a:lnTo>
                    <a:pt x="406" y="4"/>
                  </a:lnTo>
                  <a:lnTo>
                    <a:pt x="415" y="6"/>
                  </a:lnTo>
                  <a:lnTo>
                    <a:pt x="423" y="8"/>
                  </a:lnTo>
                  <a:lnTo>
                    <a:pt x="433" y="10"/>
                  </a:lnTo>
                  <a:lnTo>
                    <a:pt x="441" y="12"/>
                  </a:lnTo>
                  <a:lnTo>
                    <a:pt x="450" y="14"/>
                  </a:lnTo>
                  <a:lnTo>
                    <a:pt x="458" y="16"/>
                  </a:lnTo>
                  <a:lnTo>
                    <a:pt x="466" y="19"/>
                  </a:lnTo>
                  <a:lnTo>
                    <a:pt x="474" y="22"/>
                  </a:lnTo>
                  <a:lnTo>
                    <a:pt x="482" y="26"/>
                  </a:lnTo>
                  <a:lnTo>
                    <a:pt x="490" y="28"/>
                  </a:lnTo>
                  <a:lnTo>
                    <a:pt x="498" y="32"/>
                  </a:lnTo>
                  <a:lnTo>
                    <a:pt x="506" y="35"/>
                  </a:lnTo>
                  <a:lnTo>
                    <a:pt x="514" y="39"/>
                  </a:lnTo>
                  <a:lnTo>
                    <a:pt x="521" y="43"/>
                  </a:lnTo>
                  <a:lnTo>
                    <a:pt x="528" y="47"/>
                  </a:lnTo>
                  <a:lnTo>
                    <a:pt x="536" y="52"/>
                  </a:lnTo>
                  <a:lnTo>
                    <a:pt x="543" y="56"/>
                  </a:lnTo>
                  <a:lnTo>
                    <a:pt x="551" y="61"/>
                  </a:lnTo>
                  <a:lnTo>
                    <a:pt x="557" y="65"/>
                  </a:lnTo>
                  <a:lnTo>
                    <a:pt x="564" y="71"/>
                  </a:lnTo>
                  <a:lnTo>
                    <a:pt x="571" y="76"/>
                  </a:lnTo>
                  <a:lnTo>
                    <a:pt x="577" y="81"/>
                  </a:lnTo>
                  <a:lnTo>
                    <a:pt x="584" y="87"/>
                  </a:lnTo>
                  <a:lnTo>
                    <a:pt x="590" y="92"/>
                  </a:lnTo>
                  <a:lnTo>
                    <a:pt x="596" y="99"/>
                  </a:lnTo>
                  <a:lnTo>
                    <a:pt x="602" y="104"/>
                  </a:lnTo>
                  <a:lnTo>
                    <a:pt x="608" y="110"/>
                  </a:lnTo>
                  <a:lnTo>
                    <a:pt x="614" y="116"/>
                  </a:lnTo>
                  <a:lnTo>
                    <a:pt x="620" y="122"/>
                  </a:lnTo>
                  <a:lnTo>
                    <a:pt x="625" y="129"/>
                  </a:lnTo>
                  <a:lnTo>
                    <a:pt x="630" y="136"/>
                  </a:lnTo>
                  <a:lnTo>
                    <a:pt x="636" y="142"/>
                  </a:lnTo>
                  <a:lnTo>
                    <a:pt x="641" y="149"/>
                  </a:lnTo>
                  <a:lnTo>
                    <a:pt x="645" y="156"/>
                  </a:lnTo>
                  <a:lnTo>
                    <a:pt x="650" y="164"/>
                  </a:lnTo>
                  <a:lnTo>
                    <a:pt x="654" y="170"/>
                  </a:lnTo>
                  <a:lnTo>
                    <a:pt x="658" y="178"/>
                  </a:lnTo>
                  <a:lnTo>
                    <a:pt x="663" y="185"/>
                  </a:lnTo>
                  <a:lnTo>
                    <a:pt x="667" y="193"/>
                  </a:lnTo>
                  <a:lnTo>
                    <a:pt x="670" y="201"/>
                  </a:lnTo>
                  <a:lnTo>
                    <a:pt x="674" y="209"/>
                  </a:lnTo>
                  <a:lnTo>
                    <a:pt x="678" y="217"/>
                  </a:lnTo>
                  <a:lnTo>
                    <a:pt x="681" y="225"/>
                  </a:lnTo>
                  <a:lnTo>
                    <a:pt x="685" y="233"/>
                  </a:lnTo>
                  <a:lnTo>
                    <a:pt x="687" y="240"/>
                  </a:lnTo>
                  <a:lnTo>
                    <a:pt x="690" y="248"/>
                  </a:lnTo>
                  <a:lnTo>
                    <a:pt x="693" y="256"/>
                  </a:lnTo>
                  <a:lnTo>
                    <a:pt x="694" y="266"/>
                  </a:lnTo>
                  <a:lnTo>
                    <a:pt x="697" y="274"/>
                  </a:lnTo>
                  <a:lnTo>
                    <a:pt x="698" y="282"/>
                  </a:lnTo>
                  <a:lnTo>
                    <a:pt x="701" y="291"/>
                  </a:lnTo>
                  <a:lnTo>
                    <a:pt x="702" y="300"/>
                  </a:lnTo>
                  <a:lnTo>
                    <a:pt x="703" y="308"/>
                  </a:lnTo>
                  <a:lnTo>
                    <a:pt x="703" y="317"/>
                  </a:lnTo>
                  <a:lnTo>
                    <a:pt x="705" y="327"/>
                  </a:lnTo>
                  <a:lnTo>
                    <a:pt x="705" y="335"/>
                  </a:lnTo>
                  <a:lnTo>
                    <a:pt x="706" y="344"/>
                  </a:lnTo>
                  <a:lnTo>
                    <a:pt x="706" y="353"/>
                  </a:lnTo>
                  <a:close/>
                  <a:moveTo>
                    <a:pt x="353" y="706"/>
                  </a:moveTo>
                  <a:lnTo>
                    <a:pt x="353" y="674"/>
                  </a:lnTo>
                  <a:lnTo>
                    <a:pt x="361" y="674"/>
                  </a:lnTo>
                  <a:lnTo>
                    <a:pt x="369" y="674"/>
                  </a:lnTo>
                  <a:lnTo>
                    <a:pt x="378" y="673"/>
                  </a:lnTo>
                  <a:lnTo>
                    <a:pt x="386" y="673"/>
                  </a:lnTo>
                  <a:lnTo>
                    <a:pt x="394" y="672"/>
                  </a:lnTo>
                  <a:lnTo>
                    <a:pt x="402" y="670"/>
                  </a:lnTo>
                  <a:lnTo>
                    <a:pt x="410" y="669"/>
                  </a:lnTo>
                  <a:lnTo>
                    <a:pt x="418" y="668"/>
                  </a:lnTo>
                  <a:lnTo>
                    <a:pt x="426" y="666"/>
                  </a:lnTo>
                  <a:lnTo>
                    <a:pt x="433" y="665"/>
                  </a:lnTo>
                  <a:lnTo>
                    <a:pt x="441" y="662"/>
                  </a:lnTo>
                  <a:lnTo>
                    <a:pt x="448" y="660"/>
                  </a:lnTo>
                  <a:lnTo>
                    <a:pt x="456" y="657"/>
                  </a:lnTo>
                  <a:lnTo>
                    <a:pt x="463" y="654"/>
                  </a:lnTo>
                  <a:lnTo>
                    <a:pt x="471" y="652"/>
                  </a:lnTo>
                  <a:lnTo>
                    <a:pt x="478" y="649"/>
                  </a:lnTo>
                  <a:lnTo>
                    <a:pt x="486" y="646"/>
                  </a:lnTo>
                  <a:lnTo>
                    <a:pt x="492" y="642"/>
                  </a:lnTo>
                  <a:lnTo>
                    <a:pt x="499" y="640"/>
                  </a:lnTo>
                  <a:lnTo>
                    <a:pt x="506" y="636"/>
                  </a:lnTo>
                  <a:lnTo>
                    <a:pt x="512" y="632"/>
                  </a:lnTo>
                  <a:lnTo>
                    <a:pt x="520" y="628"/>
                  </a:lnTo>
                  <a:lnTo>
                    <a:pt x="525" y="624"/>
                  </a:lnTo>
                  <a:lnTo>
                    <a:pt x="532" y="620"/>
                  </a:lnTo>
                  <a:lnTo>
                    <a:pt x="539" y="615"/>
                  </a:lnTo>
                  <a:lnTo>
                    <a:pt x="545" y="611"/>
                  </a:lnTo>
                  <a:lnTo>
                    <a:pt x="551" y="605"/>
                  </a:lnTo>
                  <a:lnTo>
                    <a:pt x="557" y="601"/>
                  </a:lnTo>
                  <a:lnTo>
                    <a:pt x="563" y="596"/>
                  </a:lnTo>
                  <a:lnTo>
                    <a:pt x="569" y="591"/>
                  </a:lnTo>
                  <a:lnTo>
                    <a:pt x="575" y="585"/>
                  </a:lnTo>
                  <a:lnTo>
                    <a:pt x="580" y="580"/>
                  </a:lnTo>
                  <a:lnTo>
                    <a:pt x="585" y="575"/>
                  </a:lnTo>
                  <a:lnTo>
                    <a:pt x="590" y="570"/>
                  </a:lnTo>
                  <a:lnTo>
                    <a:pt x="596" y="563"/>
                  </a:lnTo>
                  <a:lnTo>
                    <a:pt x="601" y="558"/>
                  </a:lnTo>
                  <a:lnTo>
                    <a:pt x="605" y="551"/>
                  </a:lnTo>
                  <a:lnTo>
                    <a:pt x="610" y="546"/>
                  </a:lnTo>
                  <a:lnTo>
                    <a:pt x="614" y="539"/>
                  </a:lnTo>
                  <a:lnTo>
                    <a:pt x="620" y="532"/>
                  </a:lnTo>
                  <a:lnTo>
                    <a:pt x="624" y="526"/>
                  </a:lnTo>
                  <a:lnTo>
                    <a:pt x="628" y="520"/>
                  </a:lnTo>
                  <a:lnTo>
                    <a:pt x="632" y="514"/>
                  </a:lnTo>
                  <a:lnTo>
                    <a:pt x="636" y="506"/>
                  </a:lnTo>
                  <a:lnTo>
                    <a:pt x="640" y="499"/>
                  </a:lnTo>
                  <a:lnTo>
                    <a:pt x="642" y="493"/>
                  </a:lnTo>
                  <a:lnTo>
                    <a:pt x="646" y="486"/>
                  </a:lnTo>
                  <a:lnTo>
                    <a:pt x="649" y="478"/>
                  </a:lnTo>
                  <a:lnTo>
                    <a:pt x="652" y="471"/>
                  </a:lnTo>
                  <a:lnTo>
                    <a:pt x="654" y="463"/>
                  </a:lnTo>
                  <a:lnTo>
                    <a:pt x="657" y="457"/>
                  </a:lnTo>
                  <a:lnTo>
                    <a:pt x="660" y="449"/>
                  </a:lnTo>
                  <a:lnTo>
                    <a:pt x="662" y="441"/>
                  </a:lnTo>
                  <a:lnTo>
                    <a:pt x="663" y="434"/>
                  </a:lnTo>
                  <a:lnTo>
                    <a:pt x="666" y="426"/>
                  </a:lnTo>
                  <a:lnTo>
                    <a:pt x="667" y="418"/>
                  </a:lnTo>
                  <a:lnTo>
                    <a:pt x="669" y="410"/>
                  </a:lnTo>
                  <a:lnTo>
                    <a:pt x="670" y="402"/>
                  </a:lnTo>
                  <a:lnTo>
                    <a:pt x="671" y="394"/>
                  </a:lnTo>
                  <a:lnTo>
                    <a:pt x="673" y="386"/>
                  </a:lnTo>
                  <a:lnTo>
                    <a:pt x="673" y="378"/>
                  </a:lnTo>
                  <a:lnTo>
                    <a:pt x="674" y="369"/>
                  </a:lnTo>
                  <a:lnTo>
                    <a:pt x="674" y="361"/>
                  </a:lnTo>
                  <a:lnTo>
                    <a:pt x="674" y="353"/>
                  </a:lnTo>
                  <a:lnTo>
                    <a:pt x="706" y="353"/>
                  </a:lnTo>
                  <a:lnTo>
                    <a:pt x="706" y="363"/>
                  </a:lnTo>
                  <a:lnTo>
                    <a:pt x="705" y="372"/>
                  </a:lnTo>
                  <a:lnTo>
                    <a:pt x="705" y="380"/>
                  </a:lnTo>
                  <a:lnTo>
                    <a:pt x="703" y="389"/>
                  </a:lnTo>
                  <a:lnTo>
                    <a:pt x="703" y="398"/>
                  </a:lnTo>
                  <a:lnTo>
                    <a:pt x="702" y="406"/>
                  </a:lnTo>
                  <a:lnTo>
                    <a:pt x="701" y="416"/>
                  </a:lnTo>
                  <a:lnTo>
                    <a:pt x="698" y="425"/>
                  </a:lnTo>
                  <a:lnTo>
                    <a:pt x="697" y="433"/>
                  </a:lnTo>
                  <a:lnTo>
                    <a:pt x="694" y="441"/>
                  </a:lnTo>
                  <a:lnTo>
                    <a:pt x="693" y="450"/>
                  </a:lnTo>
                  <a:lnTo>
                    <a:pt x="690" y="458"/>
                  </a:lnTo>
                  <a:lnTo>
                    <a:pt x="687" y="466"/>
                  </a:lnTo>
                  <a:lnTo>
                    <a:pt x="685" y="474"/>
                  </a:lnTo>
                  <a:lnTo>
                    <a:pt x="681" y="482"/>
                  </a:lnTo>
                  <a:lnTo>
                    <a:pt x="678" y="490"/>
                  </a:lnTo>
                  <a:lnTo>
                    <a:pt x="674" y="498"/>
                  </a:lnTo>
                  <a:lnTo>
                    <a:pt x="670" y="506"/>
                  </a:lnTo>
                  <a:lnTo>
                    <a:pt x="667" y="514"/>
                  </a:lnTo>
                  <a:lnTo>
                    <a:pt x="663" y="522"/>
                  </a:lnTo>
                  <a:lnTo>
                    <a:pt x="658" y="528"/>
                  </a:lnTo>
                  <a:lnTo>
                    <a:pt x="654" y="536"/>
                  </a:lnTo>
                  <a:lnTo>
                    <a:pt x="650" y="543"/>
                  </a:lnTo>
                  <a:lnTo>
                    <a:pt x="645" y="551"/>
                  </a:lnTo>
                  <a:lnTo>
                    <a:pt x="641" y="558"/>
                  </a:lnTo>
                  <a:lnTo>
                    <a:pt x="636" y="564"/>
                  </a:lnTo>
                  <a:lnTo>
                    <a:pt x="630" y="571"/>
                  </a:lnTo>
                  <a:lnTo>
                    <a:pt x="625" y="577"/>
                  </a:lnTo>
                  <a:lnTo>
                    <a:pt x="620" y="584"/>
                  </a:lnTo>
                  <a:lnTo>
                    <a:pt x="614" y="591"/>
                  </a:lnTo>
                  <a:lnTo>
                    <a:pt x="608" y="596"/>
                  </a:lnTo>
                  <a:lnTo>
                    <a:pt x="602" y="603"/>
                  </a:lnTo>
                  <a:lnTo>
                    <a:pt x="596" y="608"/>
                  </a:lnTo>
                  <a:lnTo>
                    <a:pt x="590" y="615"/>
                  </a:lnTo>
                  <a:lnTo>
                    <a:pt x="584" y="620"/>
                  </a:lnTo>
                  <a:lnTo>
                    <a:pt x="577" y="625"/>
                  </a:lnTo>
                  <a:lnTo>
                    <a:pt x="571" y="631"/>
                  </a:lnTo>
                  <a:lnTo>
                    <a:pt x="564" y="636"/>
                  </a:lnTo>
                  <a:lnTo>
                    <a:pt x="557" y="641"/>
                  </a:lnTo>
                  <a:lnTo>
                    <a:pt x="551" y="645"/>
                  </a:lnTo>
                  <a:lnTo>
                    <a:pt x="543" y="650"/>
                  </a:lnTo>
                  <a:lnTo>
                    <a:pt x="536" y="654"/>
                  </a:lnTo>
                  <a:lnTo>
                    <a:pt x="528" y="658"/>
                  </a:lnTo>
                  <a:lnTo>
                    <a:pt x="521" y="664"/>
                  </a:lnTo>
                  <a:lnTo>
                    <a:pt x="514" y="668"/>
                  </a:lnTo>
                  <a:lnTo>
                    <a:pt x="506" y="672"/>
                  </a:lnTo>
                  <a:lnTo>
                    <a:pt x="498" y="674"/>
                  </a:lnTo>
                  <a:lnTo>
                    <a:pt x="490" y="678"/>
                  </a:lnTo>
                  <a:lnTo>
                    <a:pt x="482" y="681"/>
                  </a:lnTo>
                  <a:lnTo>
                    <a:pt x="474" y="685"/>
                  </a:lnTo>
                  <a:lnTo>
                    <a:pt x="466" y="688"/>
                  </a:lnTo>
                  <a:lnTo>
                    <a:pt x="458" y="690"/>
                  </a:lnTo>
                  <a:lnTo>
                    <a:pt x="450" y="693"/>
                  </a:lnTo>
                  <a:lnTo>
                    <a:pt x="441" y="694"/>
                  </a:lnTo>
                  <a:lnTo>
                    <a:pt x="433" y="697"/>
                  </a:lnTo>
                  <a:lnTo>
                    <a:pt x="423" y="698"/>
                  </a:lnTo>
                  <a:lnTo>
                    <a:pt x="415" y="701"/>
                  </a:lnTo>
                  <a:lnTo>
                    <a:pt x="406" y="702"/>
                  </a:lnTo>
                  <a:lnTo>
                    <a:pt x="398" y="704"/>
                  </a:lnTo>
                  <a:lnTo>
                    <a:pt x="389" y="704"/>
                  </a:lnTo>
                  <a:lnTo>
                    <a:pt x="379" y="705"/>
                  </a:lnTo>
                  <a:lnTo>
                    <a:pt x="371" y="705"/>
                  </a:lnTo>
                  <a:lnTo>
                    <a:pt x="362" y="706"/>
                  </a:lnTo>
                  <a:lnTo>
                    <a:pt x="353" y="706"/>
                  </a:lnTo>
                  <a:close/>
                  <a:moveTo>
                    <a:pt x="0" y="353"/>
                  </a:moveTo>
                  <a:lnTo>
                    <a:pt x="32" y="353"/>
                  </a:lnTo>
                  <a:lnTo>
                    <a:pt x="32" y="361"/>
                  </a:lnTo>
                  <a:lnTo>
                    <a:pt x="32" y="369"/>
                  </a:lnTo>
                  <a:lnTo>
                    <a:pt x="32" y="378"/>
                  </a:lnTo>
                  <a:lnTo>
                    <a:pt x="33" y="386"/>
                  </a:lnTo>
                  <a:lnTo>
                    <a:pt x="34" y="394"/>
                  </a:lnTo>
                  <a:lnTo>
                    <a:pt x="36" y="402"/>
                  </a:lnTo>
                  <a:lnTo>
                    <a:pt x="37" y="410"/>
                  </a:lnTo>
                  <a:lnTo>
                    <a:pt x="38" y="418"/>
                  </a:lnTo>
                  <a:lnTo>
                    <a:pt x="40" y="426"/>
                  </a:lnTo>
                  <a:lnTo>
                    <a:pt x="41" y="434"/>
                  </a:lnTo>
                  <a:lnTo>
                    <a:pt x="44" y="441"/>
                  </a:lnTo>
                  <a:lnTo>
                    <a:pt x="46" y="449"/>
                  </a:lnTo>
                  <a:lnTo>
                    <a:pt x="48" y="457"/>
                  </a:lnTo>
                  <a:lnTo>
                    <a:pt x="50" y="463"/>
                  </a:lnTo>
                  <a:lnTo>
                    <a:pt x="54" y="471"/>
                  </a:lnTo>
                  <a:lnTo>
                    <a:pt x="57" y="478"/>
                  </a:lnTo>
                  <a:lnTo>
                    <a:pt x="60" y="486"/>
                  </a:lnTo>
                  <a:lnTo>
                    <a:pt x="64" y="493"/>
                  </a:lnTo>
                  <a:lnTo>
                    <a:pt x="66" y="499"/>
                  </a:lnTo>
                  <a:lnTo>
                    <a:pt x="70" y="506"/>
                  </a:lnTo>
                  <a:lnTo>
                    <a:pt x="74" y="514"/>
                  </a:lnTo>
                  <a:lnTo>
                    <a:pt x="78" y="520"/>
                  </a:lnTo>
                  <a:lnTo>
                    <a:pt x="82" y="526"/>
                  </a:lnTo>
                  <a:lnTo>
                    <a:pt x="86" y="532"/>
                  </a:lnTo>
                  <a:lnTo>
                    <a:pt x="90" y="539"/>
                  </a:lnTo>
                  <a:lnTo>
                    <a:pt x="95" y="546"/>
                  </a:lnTo>
                  <a:lnTo>
                    <a:pt x="99" y="551"/>
                  </a:lnTo>
                  <a:lnTo>
                    <a:pt x="105" y="558"/>
                  </a:lnTo>
                  <a:lnTo>
                    <a:pt x="110" y="563"/>
                  </a:lnTo>
                  <a:lnTo>
                    <a:pt x="115" y="570"/>
                  </a:lnTo>
                  <a:lnTo>
                    <a:pt x="121" y="575"/>
                  </a:lnTo>
                  <a:lnTo>
                    <a:pt x="126" y="580"/>
                  </a:lnTo>
                  <a:lnTo>
                    <a:pt x="131" y="585"/>
                  </a:lnTo>
                  <a:lnTo>
                    <a:pt x="137" y="591"/>
                  </a:lnTo>
                  <a:lnTo>
                    <a:pt x="142" y="596"/>
                  </a:lnTo>
                  <a:lnTo>
                    <a:pt x="149" y="601"/>
                  </a:lnTo>
                  <a:lnTo>
                    <a:pt x="154" y="605"/>
                  </a:lnTo>
                  <a:lnTo>
                    <a:pt x="160" y="611"/>
                  </a:lnTo>
                  <a:lnTo>
                    <a:pt x="167" y="615"/>
                  </a:lnTo>
                  <a:lnTo>
                    <a:pt x="174" y="620"/>
                  </a:lnTo>
                  <a:lnTo>
                    <a:pt x="179" y="624"/>
                  </a:lnTo>
                  <a:lnTo>
                    <a:pt x="186" y="628"/>
                  </a:lnTo>
                  <a:lnTo>
                    <a:pt x="192" y="632"/>
                  </a:lnTo>
                  <a:lnTo>
                    <a:pt x="199" y="636"/>
                  </a:lnTo>
                  <a:lnTo>
                    <a:pt x="207" y="640"/>
                  </a:lnTo>
                  <a:lnTo>
                    <a:pt x="214" y="642"/>
                  </a:lnTo>
                  <a:lnTo>
                    <a:pt x="220" y="646"/>
                  </a:lnTo>
                  <a:lnTo>
                    <a:pt x="228" y="649"/>
                  </a:lnTo>
                  <a:lnTo>
                    <a:pt x="235" y="652"/>
                  </a:lnTo>
                  <a:lnTo>
                    <a:pt x="243" y="654"/>
                  </a:lnTo>
                  <a:lnTo>
                    <a:pt x="249" y="657"/>
                  </a:lnTo>
                  <a:lnTo>
                    <a:pt x="257" y="660"/>
                  </a:lnTo>
                  <a:lnTo>
                    <a:pt x="265" y="662"/>
                  </a:lnTo>
                  <a:lnTo>
                    <a:pt x="272" y="665"/>
                  </a:lnTo>
                  <a:lnTo>
                    <a:pt x="280" y="666"/>
                  </a:lnTo>
                  <a:lnTo>
                    <a:pt x="288" y="668"/>
                  </a:lnTo>
                  <a:lnTo>
                    <a:pt x="296" y="669"/>
                  </a:lnTo>
                  <a:lnTo>
                    <a:pt x="304" y="670"/>
                  </a:lnTo>
                  <a:lnTo>
                    <a:pt x="312" y="672"/>
                  </a:lnTo>
                  <a:lnTo>
                    <a:pt x="320" y="673"/>
                  </a:lnTo>
                  <a:lnTo>
                    <a:pt x="328" y="673"/>
                  </a:lnTo>
                  <a:lnTo>
                    <a:pt x="336" y="674"/>
                  </a:lnTo>
                  <a:lnTo>
                    <a:pt x="345" y="674"/>
                  </a:lnTo>
                  <a:lnTo>
                    <a:pt x="353" y="674"/>
                  </a:lnTo>
                  <a:lnTo>
                    <a:pt x="353" y="706"/>
                  </a:lnTo>
                  <a:lnTo>
                    <a:pt x="344" y="706"/>
                  </a:lnTo>
                  <a:lnTo>
                    <a:pt x="334" y="705"/>
                  </a:lnTo>
                  <a:lnTo>
                    <a:pt x="325" y="705"/>
                  </a:lnTo>
                  <a:lnTo>
                    <a:pt x="317" y="704"/>
                  </a:lnTo>
                  <a:lnTo>
                    <a:pt x="308" y="704"/>
                  </a:lnTo>
                  <a:lnTo>
                    <a:pt x="298" y="702"/>
                  </a:lnTo>
                  <a:lnTo>
                    <a:pt x="291" y="701"/>
                  </a:lnTo>
                  <a:lnTo>
                    <a:pt x="281" y="698"/>
                  </a:lnTo>
                  <a:lnTo>
                    <a:pt x="273" y="697"/>
                  </a:lnTo>
                  <a:lnTo>
                    <a:pt x="265" y="694"/>
                  </a:lnTo>
                  <a:lnTo>
                    <a:pt x="256" y="693"/>
                  </a:lnTo>
                  <a:lnTo>
                    <a:pt x="248" y="690"/>
                  </a:lnTo>
                  <a:lnTo>
                    <a:pt x="240" y="688"/>
                  </a:lnTo>
                  <a:lnTo>
                    <a:pt x="232" y="685"/>
                  </a:lnTo>
                  <a:lnTo>
                    <a:pt x="223" y="681"/>
                  </a:lnTo>
                  <a:lnTo>
                    <a:pt x="215" y="678"/>
                  </a:lnTo>
                  <a:lnTo>
                    <a:pt x="208" y="674"/>
                  </a:lnTo>
                  <a:lnTo>
                    <a:pt x="200" y="672"/>
                  </a:lnTo>
                  <a:lnTo>
                    <a:pt x="192" y="668"/>
                  </a:lnTo>
                  <a:lnTo>
                    <a:pt x="184" y="664"/>
                  </a:lnTo>
                  <a:lnTo>
                    <a:pt x="178" y="658"/>
                  </a:lnTo>
                  <a:lnTo>
                    <a:pt x="170" y="654"/>
                  </a:lnTo>
                  <a:lnTo>
                    <a:pt x="163" y="650"/>
                  </a:lnTo>
                  <a:lnTo>
                    <a:pt x="155" y="645"/>
                  </a:lnTo>
                  <a:lnTo>
                    <a:pt x="149" y="641"/>
                  </a:lnTo>
                  <a:lnTo>
                    <a:pt x="142" y="636"/>
                  </a:lnTo>
                  <a:lnTo>
                    <a:pt x="135" y="631"/>
                  </a:lnTo>
                  <a:lnTo>
                    <a:pt x="129" y="625"/>
                  </a:lnTo>
                  <a:lnTo>
                    <a:pt x="122" y="620"/>
                  </a:lnTo>
                  <a:lnTo>
                    <a:pt x="115" y="615"/>
                  </a:lnTo>
                  <a:lnTo>
                    <a:pt x="110" y="608"/>
                  </a:lnTo>
                  <a:lnTo>
                    <a:pt x="103" y="603"/>
                  </a:lnTo>
                  <a:lnTo>
                    <a:pt x="98" y="596"/>
                  </a:lnTo>
                  <a:lnTo>
                    <a:pt x="91" y="591"/>
                  </a:lnTo>
                  <a:lnTo>
                    <a:pt x="86" y="584"/>
                  </a:lnTo>
                  <a:lnTo>
                    <a:pt x="81" y="577"/>
                  </a:lnTo>
                  <a:lnTo>
                    <a:pt x="76" y="571"/>
                  </a:lnTo>
                  <a:lnTo>
                    <a:pt x="70" y="564"/>
                  </a:lnTo>
                  <a:lnTo>
                    <a:pt x="65" y="558"/>
                  </a:lnTo>
                  <a:lnTo>
                    <a:pt x="61" y="551"/>
                  </a:lnTo>
                  <a:lnTo>
                    <a:pt x="56" y="543"/>
                  </a:lnTo>
                  <a:lnTo>
                    <a:pt x="52" y="536"/>
                  </a:lnTo>
                  <a:lnTo>
                    <a:pt x="46" y="528"/>
                  </a:lnTo>
                  <a:lnTo>
                    <a:pt x="42" y="522"/>
                  </a:lnTo>
                  <a:lnTo>
                    <a:pt x="38" y="514"/>
                  </a:lnTo>
                  <a:lnTo>
                    <a:pt x="34" y="506"/>
                  </a:lnTo>
                  <a:lnTo>
                    <a:pt x="32" y="498"/>
                  </a:lnTo>
                  <a:lnTo>
                    <a:pt x="28" y="490"/>
                  </a:lnTo>
                  <a:lnTo>
                    <a:pt x="25" y="482"/>
                  </a:lnTo>
                  <a:lnTo>
                    <a:pt x="21" y="474"/>
                  </a:lnTo>
                  <a:lnTo>
                    <a:pt x="18" y="466"/>
                  </a:lnTo>
                  <a:lnTo>
                    <a:pt x="16" y="458"/>
                  </a:lnTo>
                  <a:lnTo>
                    <a:pt x="13" y="450"/>
                  </a:lnTo>
                  <a:lnTo>
                    <a:pt x="12" y="441"/>
                  </a:lnTo>
                  <a:lnTo>
                    <a:pt x="9" y="433"/>
                  </a:lnTo>
                  <a:lnTo>
                    <a:pt x="8" y="425"/>
                  </a:lnTo>
                  <a:lnTo>
                    <a:pt x="5" y="416"/>
                  </a:lnTo>
                  <a:lnTo>
                    <a:pt x="4" y="406"/>
                  </a:lnTo>
                  <a:lnTo>
                    <a:pt x="3" y="398"/>
                  </a:lnTo>
                  <a:lnTo>
                    <a:pt x="3" y="389"/>
                  </a:lnTo>
                  <a:lnTo>
                    <a:pt x="1" y="380"/>
                  </a:lnTo>
                  <a:lnTo>
                    <a:pt x="0" y="372"/>
                  </a:lnTo>
                  <a:lnTo>
                    <a:pt x="0" y="363"/>
                  </a:lnTo>
                  <a:lnTo>
                    <a:pt x="0" y="353"/>
                  </a:lnTo>
                  <a:close/>
                  <a:moveTo>
                    <a:pt x="353" y="0"/>
                  </a:moveTo>
                  <a:lnTo>
                    <a:pt x="353" y="32"/>
                  </a:lnTo>
                  <a:lnTo>
                    <a:pt x="345" y="32"/>
                  </a:lnTo>
                  <a:lnTo>
                    <a:pt x="336" y="32"/>
                  </a:lnTo>
                  <a:lnTo>
                    <a:pt x="328" y="32"/>
                  </a:lnTo>
                  <a:lnTo>
                    <a:pt x="320" y="33"/>
                  </a:lnTo>
                  <a:lnTo>
                    <a:pt x="312" y="35"/>
                  </a:lnTo>
                  <a:lnTo>
                    <a:pt x="304" y="36"/>
                  </a:lnTo>
                  <a:lnTo>
                    <a:pt x="296" y="37"/>
                  </a:lnTo>
                  <a:lnTo>
                    <a:pt x="288" y="39"/>
                  </a:lnTo>
                  <a:lnTo>
                    <a:pt x="280" y="40"/>
                  </a:lnTo>
                  <a:lnTo>
                    <a:pt x="272" y="41"/>
                  </a:lnTo>
                  <a:lnTo>
                    <a:pt x="265" y="44"/>
                  </a:lnTo>
                  <a:lnTo>
                    <a:pt x="257" y="47"/>
                  </a:lnTo>
                  <a:lnTo>
                    <a:pt x="249" y="49"/>
                  </a:lnTo>
                  <a:lnTo>
                    <a:pt x="243" y="51"/>
                  </a:lnTo>
                  <a:lnTo>
                    <a:pt x="235" y="55"/>
                  </a:lnTo>
                  <a:lnTo>
                    <a:pt x="228" y="57"/>
                  </a:lnTo>
                  <a:lnTo>
                    <a:pt x="220" y="60"/>
                  </a:lnTo>
                  <a:lnTo>
                    <a:pt x="214" y="64"/>
                  </a:lnTo>
                  <a:lnTo>
                    <a:pt x="207" y="67"/>
                  </a:lnTo>
                  <a:lnTo>
                    <a:pt x="199" y="71"/>
                  </a:lnTo>
                  <a:lnTo>
                    <a:pt x="192" y="75"/>
                  </a:lnTo>
                  <a:lnTo>
                    <a:pt x="186" y="79"/>
                  </a:lnTo>
                  <a:lnTo>
                    <a:pt x="179" y="83"/>
                  </a:lnTo>
                  <a:lnTo>
                    <a:pt x="174" y="87"/>
                  </a:lnTo>
                  <a:lnTo>
                    <a:pt x="167" y="91"/>
                  </a:lnTo>
                  <a:lnTo>
                    <a:pt x="160" y="96"/>
                  </a:lnTo>
                  <a:lnTo>
                    <a:pt x="154" y="100"/>
                  </a:lnTo>
                  <a:lnTo>
                    <a:pt x="149" y="105"/>
                  </a:lnTo>
                  <a:lnTo>
                    <a:pt x="142" y="110"/>
                  </a:lnTo>
                  <a:lnTo>
                    <a:pt x="137" y="116"/>
                  </a:lnTo>
                  <a:lnTo>
                    <a:pt x="131" y="121"/>
                  </a:lnTo>
                  <a:lnTo>
                    <a:pt x="126" y="126"/>
                  </a:lnTo>
                  <a:lnTo>
                    <a:pt x="121" y="132"/>
                  </a:lnTo>
                  <a:lnTo>
                    <a:pt x="115" y="137"/>
                  </a:lnTo>
                  <a:lnTo>
                    <a:pt x="110" y="142"/>
                  </a:lnTo>
                  <a:lnTo>
                    <a:pt x="105" y="149"/>
                  </a:lnTo>
                  <a:lnTo>
                    <a:pt x="99" y="154"/>
                  </a:lnTo>
                  <a:lnTo>
                    <a:pt x="95" y="161"/>
                  </a:lnTo>
                  <a:lnTo>
                    <a:pt x="90" y="167"/>
                  </a:lnTo>
                  <a:lnTo>
                    <a:pt x="86" y="174"/>
                  </a:lnTo>
                  <a:lnTo>
                    <a:pt x="82" y="179"/>
                  </a:lnTo>
                  <a:lnTo>
                    <a:pt x="78" y="186"/>
                  </a:lnTo>
                  <a:lnTo>
                    <a:pt x="74" y="193"/>
                  </a:lnTo>
                  <a:lnTo>
                    <a:pt x="70" y="201"/>
                  </a:lnTo>
                  <a:lnTo>
                    <a:pt x="66" y="207"/>
                  </a:lnTo>
                  <a:lnTo>
                    <a:pt x="64" y="214"/>
                  </a:lnTo>
                  <a:lnTo>
                    <a:pt x="60" y="221"/>
                  </a:lnTo>
                  <a:lnTo>
                    <a:pt x="57" y="229"/>
                  </a:lnTo>
                  <a:lnTo>
                    <a:pt x="54" y="235"/>
                  </a:lnTo>
                  <a:lnTo>
                    <a:pt x="50" y="243"/>
                  </a:lnTo>
                  <a:lnTo>
                    <a:pt x="48" y="250"/>
                  </a:lnTo>
                  <a:lnTo>
                    <a:pt x="46" y="258"/>
                  </a:lnTo>
                  <a:lnTo>
                    <a:pt x="44" y="266"/>
                  </a:lnTo>
                  <a:lnTo>
                    <a:pt x="41" y="272"/>
                  </a:lnTo>
                  <a:lnTo>
                    <a:pt x="40" y="280"/>
                  </a:lnTo>
                  <a:lnTo>
                    <a:pt x="38" y="288"/>
                  </a:lnTo>
                  <a:lnTo>
                    <a:pt x="37" y="296"/>
                  </a:lnTo>
                  <a:lnTo>
                    <a:pt x="36" y="304"/>
                  </a:lnTo>
                  <a:lnTo>
                    <a:pt x="34" y="312"/>
                  </a:lnTo>
                  <a:lnTo>
                    <a:pt x="33" y="320"/>
                  </a:lnTo>
                  <a:lnTo>
                    <a:pt x="32" y="328"/>
                  </a:lnTo>
                  <a:lnTo>
                    <a:pt x="32" y="336"/>
                  </a:lnTo>
                  <a:lnTo>
                    <a:pt x="32" y="345"/>
                  </a:lnTo>
                  <a:lnTo>
                    <a:pt x="32" y="353"/>
                  </a:lnTo>
                  <a:lnTo>
                    <a:pt x="0" y="353"/>
                  </a:lnTo>
                  <a:lnTo>
                    <a:pt x="0" y="344"/>
                  </a:lnTo>
                  <a:lnTo>
                    <a:pt x="0" y="335"/>
                  </a:lnTo>
                  <a:lnTo>
                    <a:pt x="1" y="327"/>
                  </a:lnTo>
                  <a:lnTo>
                    <a:pt x="3" y="317"/>
                  </a:lnTo>
                  <a:lnTo>
                    <a:pt x="3" y="308"/>
                  </a:lnTo>
                  <a:lnTo>
                    <a:pt x="4" y="300"/>
                  </a:lnTo>
                  <a:lnTo>
                    <a:pt x="5" y="291"/>
                  </a:lnTo>
                  <a:lnTo>
                    <a:pt x="8" y="282"/>
                  </a:lnTo>
                  <a:lnTo>
                    <a:pt x="9" y="274"/>
                  </a:lnTo>
                  <a:lnTo>
                    <a:pt x="12" y="266"/>
                  </a:lnTo>
                  <a:lnTo>
                    <a:pt x="13" y="256"/>
                  </a:lnTo>
                  <a:lnTo>
                    <a:pt x="16" y="248"/>
                  </a:lnTo>
                  <a:lnTo>
                    <a:pt x="18" y="240"/>
                  </a:lnTo>
                  <a:lnTo>
                    <a:pt x="21" y="233"/>
                  </a:lnTo>
                  <a:lnTo>
                    <a:pt x="25" y="225"/>
                  </a:lnTo>
                  <a:lnTo>
                    <a:pt x="28" y="217"/>
                  </a:lnTo>
                  <a:lnTo>
                    <a:pt x="32" y="209"/>
                  </a:lnTo>
                  <a:lnTo>
                    <a:pt x="34" y="201"/>
                  </a:lnTo>
                  <a:lnTo>
                    <a:pt x="38" y="193"/>
                  </a:lnTo>
                  <a:lnTo>
                    <a:pt x="42" y="185"/>
                  </a:lnTo>
                  <a:lnTo>
                    <a:pt x="46" y="178"/>
                  </a:lnTo>
                  <a:lnTo>
                    <a:pt x="52" y="170"/>
                  </a:lnTo>
                  <a:lnTo>
                    <a:pt x="56" y="164"/>
                  </a:lnTo>
                  <a:lnTo>
                    <a:pt x="61" y="156"/>
                  </a:lnTo>
                  <a:lnTo>
                    <a:pt x="65" y="149"/>
                  </a:lnTo>
                  <a:lnTo>
                    <a:pt x="70" y="142"/>
                  </a:lnTo>
                  <a:lnTo>
                    <a:pt x="76" y="136"/>
                  </a:lnTo>
                  <a:lnTo>
                    <a:pt x="81" y="129"/>
                  </a:lnTo>
                  <a:lnTo>
                    <a:pt x="86" y="122"/>
                  </a:lnTo>
                  <a:lnTo>
                    <a:pt x="91" y="116"/>
                  </a:lnTo>
                  <a:lnTo>
                    <a:pt x="98" y="110"/>
                  </a:lnTo>
                  <a:lnTo>
                    <a:pt x="103" y="104"/>
                  </a:lnTo>
                  <a:lnTo>
                    <a:pt x="110" y="99"/>
                  </a:lnTo>
                  <a:lnTo>
                    <a:pt x="115" y="92"/>
                  </a:lnTo>
                  <a:lnTo>
                    <a:pt x="122" y="87"/>
                  </a:lnTo>
                  <a:lnTo>
                    <a:pt x="129" y="81"/>
                  </a:lnTo>
                  <a:lnTo>
                    <a:pt x="135" y="76"/>
                  </a:lnTo>
                  <a:lnTo>
                    <a:pt x="142" y="71"/>
                  </a:lnTo>
                  <a:lnTo>
                    <a:pt x="149" y="65"/>
                  </a:lnTo>
                  <a:lnTo>
                    <a:pt x="155" y="61"/>
                  </a:lnTo>
                  <a:lnTo>
                    <a:pt x="163" y="56"/>
                  </a:lnTo>
                  <a:lnTo>
                    <a:pt x="170" y="52"/>
                  </a:lnTo>
                  <a:lnTo>
                    <a:pt x="178" y="47"/>
                  </a:lnTo>
                  <a:lnTo>
                    <a:pt x="184" y="43"/>
                  </a:lnTo>
                  <a:lnTo>
                    <a:pt x="192" y="39"/>
                  </a:lnTo>
                  <a:lnTo>
                    <a:pt x="200" y="35"/>
                  </a:lnTo>
                  <a:lnTo>
                    <a:pt x="208" y="32"/>
                  </a:lnTo>
                  <a:lnTo>
                    <a:pt x="215" y="28"/>
                  </a:lnTo>
                  <a:lnTo>
                    <a:pt x="223" y="26"/>
                  </a:lnTo>
                  <a:lnTo>
                    <a:pt x="232" y="22"/>
                  </a:lnTo>
                  <a:lnTo>
                    <a:pt x="240" y="19"/>
                  </a:lnTo>
                  <a:lnTo>
                    <a:pt x="248" y="16"/>
                  </a:lnTo>
                  <a:lnTo>
                    <a:pt x="256" y="14"/>
                  </a:lnTo>
                  <a:lnTo>
                    <a:pt x="265" y="12"/>
                  </a:lnTo>
                  <a:lnTo>
                    <a:pt x="273" y="10"/>
                  </a:lnTo>
                  <a:lnTo>
                    <a:pt x="281" y="8"/>
                  </a:lnTo>
                  <a:lnTo>
                    <a:pt x="291" y="6"/>
                  </a:lnTo>
                  <a:lnTo>
                    <a:pt x="298" y="4"/>
                  </a:lnTo>
                  <a:lnTo>
                    <a:pt x="308" y="3"/>
                  </a:lnTo>
                  <a:lnTo>
                    <a:pt x="317" y="3"/>
                  </a:lnTo>
                  <a:lnTo>
                    <a:pt x="325" y="2"/>
                  </a:lnTo>
                  <a:lnTo>
                    <a:pt x="334" y="2"/>
                  </a:lnTo>
                  <a:lnTo>
                    <a:pt x="344" y="0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1E3C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8958" name="Rectangle 48"/>
            <p:cNvSpPr>
              <a:spLocks noChangeArrowheads="1"/>
            </p:cNvSpPr>
            <p:nvPr/>
          </p:nvSpPr>
          <p:spPr bwMode="auto">
            <a:xfrm>
              <a:off x="3175" y="1876"/>
              <a:ext cx="1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14</a:t>
              </a:r>
              <a:endParaRPr lang="cs-CZ"/>
            </a:p>
          </p:txBody>
        </p:sp>
        <p:sp>
          <p:nvSpPr>
            <p:cNvPr id="38959" name="Rectangle 49"/>
            <p:cNvSpPr>
              <a:spLocks noChangeArrowheads="1"/>
            </p:cNvSpPr>
            <p:nvPr/>
          </p:nvSpPr>
          <p:spPr bwMode="auto">
            <a:xfrm>
              <a:off x="3572" y="1876"/>
              <a:ext cx="1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2</a:t>
              </a:r>
              <a:endParaRPr lang="cs-CZ"/>
            </a:p>
          </p:txBody>
        </p:sp>
        <p:sp>
          <p:nvSpPr>
            <p:cNvPr id="38960" name="Rectangle 50"/>
            <p:cNvSpPr>
              <a:spLocks noChangeArrowheads="1"/>
            </p:cNvSpPr>
            <p:nvPr/>
          </p:nvSpPr>
          <p:spPr bwMode="auto">
            <a:xfrm>
              <a:off x="3836" y="1876"/>
              <a:ext cx="1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38</a:t>
              </a:r>
              <a:endParaRPr lang="cs-CZ"/>
            </a:p>
          </p:txBody>
        </p:sp>
        <p:sp>
          <p:nvSpPr>
            <p:cNvPr id="38961" name="Rectangle 51"/>
            <p:cNvSpPr>
              <a:spLocks noChangeArrowheads="1"/>
            </p:cNvSpPr>
            <p:nvPr/>
          </p:nvSpPr>
          <p:spPr bwMode="auto">
            <a:xfrm>
              <a:off x="3547" y="2032"/>
              <a:ext cx="1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29</a:t>
              </a:r>
              <a:endParaRPr lang="cs-CZ"/>
            </a:p>
          </p:txBody>
        </p:sp>
        <p:sp>
          <p:nvSpPr>
            <p:cNvPr id="38962" name="Rectangle 52"/>
            <p:cNvSpPr>
              <a:spLocks noChangeArrowheads="1"/>
            </p:cNvSpPr>
            <p:nvPr/>
          </p:nvSpPr>
          <p:spPr bwMode="auto">
            <a:xfrm>
              <a:off x="3398" y="2130"/>
              <a:ext cx="1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5</a:t>
              </a:r>
              <a:endParaRPr lang="cs-CZ"/>
            </a:p>
          </p:txBody>
        </p:sp>
        <p:sp>
          <p:nvSpPr>
            <p:cNvPr id="38963" name="Rectangle 53"/>
            <p:cNvSpPr>
              <a:spLocks noChangeArrowheads="1"/>
            </p:cNvSpPr>
            <p:nvPr/>
          </p:nvSpPr>
          <p:spPr bwMode="auto">
            <a:xfrm>
              <a:off x="3694" y="2130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121</a:t>
              </a:r>
              <a:endParaRPr lang="cs-CZ"/>
            </a:p>
          </p:txBody>
        </p:sp>
        <p:sp>
          <p:nvSpPr>
            <p:cNvPr id="38964" name="Rectangle 54"/>
            <p:cNvSpPr>
              <a:spLocks noChangeArrowheads="1"/>
            </p:cNvSpPr>
            <p:nvPr/>
          </p:nvSpPr>
          <p:spPr bwMode="auto">
            <a:xfrm>
              <a:off x="3452" y="2722"/>
              <a:ext cx="40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300" b="1">
                  <a:solidFill>
                    <a:srgbClr val="1E3C67"/>
                  </a:solidFill>
                  <a:latin typeface="Calibri" pitchFamily="34" charset="0"/>
                </a:rPr>
                <a:t>Ostrava</a:t>
              </a:r>
              <a:endParaRPr lang="cs-CZ"/>
            </a:p>
          </p:txBody>
        </p:sp>
        <p:sp>
          <p:nvSpPr>
            <p:cNvPr id="38965" name="Rectangle 55"/>
            <p:cNvSpPr>
              <a:spLocks noChangeArrowheads="1"/>
            </p:cNvSpPr>
            <p:nvPr/>
          </p:nvSpPr>
          <p:spPr bwMode="auto">
            <a:xfrm>
              <a:off x="3462" y="2832"/>
              <a:ext cx="377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300" b="1">
                  <a:solidFill>
                    <a:srgbClr val="1E3C67"/>
                  </a:solidFill>
                  <a:latin typeface="Calibri" pitchFamily="34" charset="0"/>
                </a:rPr>
                <a:t>Poruba</a:t>
              </a:r>
              <a:endParaRPr lang="cs-CZ"/>
            </a:p>
          </p:txBody>
        </p:sp>
        <p:sp>
          <p:nvSpPr>
            <p:cNvPr id="38966" name="Rectangle 56"/>
            <p:cNvSpPr>
              <a:spLocks noChangeArrowheads="1"/>
            </p:cNvSpPr>
            <p:nvPr/>
          </p:nvSpPr>
          <p:spPr bwMode="auto">
            <a:xfrm>
              <a:off x="3498" y="2398"/>
              <a:ext cx="2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cs-CZ" sz="1200" b="1">
                  <a:solidFill>
                    <a:srgbClr val="1F1A17"/>
                  </a:solidFill>
                  <a:latin typeface="Calibri" pitchFamily="34" charset="0"/>
                </a:rPr>
                <a:t>1255</a:t>
              </a:r>
              <a:endParaRPr lang="cs-CZ"/>
            </a:p>
          </p:txBody>
        </p:sp>
      </p:grpSp>
      <p:sp>
        <p:nvSpPr>
          <p:cNvPr id="38914" name="Rectangle 14"/>
          <p:cNvSpPr>
            <a:spLocks noChangeArrowheads="1"/>
          </p:cNvSpPr>
          <p:nvPr/>
        </p:nvSpPr>
        <p:spPr bwMode="auto">
          <a:xfrm>
            <a:off x="539750" y="2565400"/>
            <a:ext cx="5889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cs-CZ" sz="1200" b="1">
                <a:solidFill>
                  <a:srgbClr val="1F1A17"/>
                </a:solidFill>
                <a:latin typeface="Calibri" pitchFamily="34" charset="0"/>
              </a:rPr>
              <a:t>1</a:t>
            </a:r>
            <a:r>
              <a:rPr lang="en-US" sz="1200" b="1">
                <a:solidFill>
                  <a:srgbClr val="1F1A17"/>
                </a:solidFill>
                <a:latin typeface="Calibri" pitchFamily="34" charset="0"/>
              </a:rPr>
              <a:t>0 </a:t>
            </a:r>
            <a:r>
              <a:rPr lang="en-US" sz="1200" b="1">
                <a:solidFill>
                  <a:srgbClr val="1F1A17"/>
                </a:solidFill>
                <a:latin typeface="Symbol" pitchFamily="18" charset="2"/>
              </a:rPr>
              <a:t>m</a:t>
            </a:r>
            <a:r>
              <a:rPr lang="en-US" sz="1200" b="1">
                <a:solidFill>
                  <a:srgbClr val="1F1A17"/>
                </a:solidFill>
                <a:latin typeface="Calibri" pitchFamily="34" charset="0"/>
              </a:rPr>
              <a:t>g/ml</a:t>
            </a:r>
            <a:endParaRPr lang="cs-CZ"/>
          </a:p>
        </p:txBody>
      </p:sp>
      <p:sp>
        <p:nvSpPr>
          <p:cNvPr id="38915" name="Rectangle 14"/>
          <p:cNvSpPr>
            <a:spLocks noChangeArrowheads="1"/>
          </p:cNvSpPr>
          <p:nvPr/>
        </p:nvSpPr>
        <p:spPr bwMode="auto">
          <a:xfrm>
            <a:off x="1763713" y="2565400"/>
            <a:ext cx="587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1F1A17"/>
                </a:solidFill>
                <a:latin typeface="Calibri" pitchFamily="34" charset="0"/>
              </a:rPr>
              <a:t>30 </a:t>
            </a:r>
            <a:r>
              <a:rPr lang="en-US" sz="1200" b="1">
                <a:solidFill>
                  <a:srgbClr val="1F1A17"/>
                </a:solidFill>
                <a:latin typeface="Symbol" pitchFamily="18" charset="2"/>
              </a:rPr>
              <a:t>m</a:t>
            </a:r>
            <a:r>
              <a:rPr lang="en-US" sz="1200" b="1">
                <a:solidFill>
                  <a:srgbClr val="1F1A17"/>
                </a:solidFill>
                <a:latin typeface="Calibri" pitchFamily="34" charset="0"/>
              </a:rPr>
              <a:t>g/ml</a:t>
            </a:r>
            <a:endParaRPr lang="cs-CZ"/>
          </a:p>
        </p:txBody>
      </p:sp>
      <p:sp>
        <p:nvSpPr>
          <p:cNvPr id="38916" name="Rectangle 14"/>
          <p:cNvSpPr>
            <a:spLocks noChangeArrowheads="1"/>
          </p:cNvSpPr>
          <p:nvPr/>
        </p:nvSpPr>
        <p:spPr bwMode="auto">
          <a:xfrm>
            <a:off x="1776413" y="4087813"/>
            <a:ext cx="587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1F1A17"/>
                </a:solidFill>
                <a:latin typeface="Calibri" pitchFamily="34" charset="0"/>
              </a:rPr>
              <a:t>60 </a:t>
            </a:r>
            <a:r>
              <a:rPr lang="en-US" sz="1200" b="1">
                <a:solidFill>
                  <a:srgbClr val="1F1A17"/>
                </a:solidFill>
                <a:latin typeface="Symbol" pitchFamily="18" charset="2"/>
              </a:rPr>
              <a:t>m</a:t>
            </a:r>
            <a:r>
              <a:rPr lang="en-US" sz="1200" b="1">
                <a:solidFill>
                  <a:srgbClr val="1F1A17"/>
                </a:solidFill>
                <a:latin typeface="Calibri" pitchFamily="34" charset="0"/>
              </a:rPr>
              <a:t>g/ml</a:t>
            </a: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37" name="AutoShape 1"/>
          <p:cNvCxnSpPr>
            <a:cxnSpLocks noChangeShapeType="1"/>
          </p:cNvCxnSpPr>
          <p:nvPr/>
        </p:nvCxnSpPr>
        <p:spPr bwMode="auto">
          <a:xfrm>
            <a:off x="9525" y="554038"/>
            <a:ext cx="0" cy="0"/>
          </a:xfrm>
          <a:prstGeom prst="straightConnector1">
            <a:avLst/>
          </a:prstGeom>
          <a:noFill/>
          <a:ln w="38100">
            <a:solidFill>
              <a:srgbClr val="F2F2F2"/>
            </a:solidFill>
            <a:round/>
            <a:headEnd/>
            <a:tailEnd/>
          </a:ln>
        </p:spPr>
      </p:cxnSp>
      <p:cxnSp>
        <p:nvCxnSpPr>
          <p:cNvPr id="39938" name="AutoShape 2"/>
          <p:cNvCxnSpPr>
            <a:cxnSpLocks noChangeShapeType="1"/>
          </p:cNvCxnSpPr>
          <p:nvPr/>
        </p:nvCxnSpPr>
        <p:spPr bwMode="auto">
          <a:xfrm>
            <a:off x="9525" y="554038"/>
            <a:ext cx="0" cy="0"/>
          </a:xfrm>
          <a:prstGeom prst="straightConnector1">
            <a:avLst/>
          </a:prstGeom>
          <a:noFill/>
          <a:ln w="38100">
            <a:solidFill>
              <a:srgbClr val="F2F2F2"/>
            </a:solidFill>
            <a:round/>
            <a:headEnd/>
            <a:tailEnd/>
          </a:ln>
        </p:spPr>
      </p:cxn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250825" y="260350"/>
            <a:ext cx="8389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cs-CZ" b="1">
                <a:cs typeface="Times New Roman" pitchFamily="18" charset="0"/>
              </a:rPr>
              <a:t> </a:t>
            </a:r>
            <a:r>
              <a:rPr lang="cs-CZ" sz="2400" b="1">
                <a:cs typeface="Times New Roman" pitchFamily="18" charset="0"/>
              </a:rPr>
              <a:t>Vybrané</a:t>
            </a:r>
            <a:r>
              <a:rPr lang="en-US" sz="2400" b="1">
                <a:cs typeface="Times New Roman" pitchFamily="18" charset="0"/>
              </a:rPr>
              <a:t> </a:t>
            </a:r>
            <a:r>
              <a:rPr lang="cs-CZ" sz="2400" b="1">
                <a:cs typeface="Times New Roman" pitchFamily="18" charset="0"/>
              </a:rPr>
              <a:t>deregulované stezky (</a:t>
            </a:r>
            <a:r>
              <a:rPr lang="en-US" sz="2400" b="1">
                <a:cs typeface="Times New Roman" pitchFamily="18" charset="0"/>
              </a:rPr>
              <a:t>KEGG</a:t>
            </a:r>
            <a:r>
              <a:rPr lang="cs-CZ" sz="2400" b="1">
                <a:cs typeface="Times New Roman" pitchFamily="18" charset="0"/>
              </a:rPr>
              <a:t>)</a:t>
            </a:r>
            <a:r>
              <a:rPr lang="en-US" sz="2400" b="1">
                <a:cs typeface="Times New Roman" pitchFamily="18" charset="0"/>
              </a:rPr>
              <a:t> </a:t>
            </a:r>
            <a:r>
              <a:rPr lang="cs-CZ" sz="2400" b="1">
                <a:cs typeface="Times New Roman" pitchFamily="18" charset="0"/>
              </a:rPr>
              <a:t>v</a:t>
            </a:r>
            <a:r>
              <a:rPr lang="en-US" sz="2400" b="1">
                <a:cs typeface="Times New Roman" pitchFamily="18" charset="0"/>
              </a:rPr>
              <a:t> HEL </a:t>
            </a:r>
            <a:r>
              <a:rPr lang="cs-CZ" sz="2400" b="1">
                <a:cs typeface="Times New Roman" pitchFamily="18" charset="0"/>
              </a:rPr>
              <a:t>buňkách působením extraktů z</a:t>
            </a:r>
            <a:r>
              <a:rPr lang="en-US" sz="2400" b="1">
                <a:cs typeface="Times New Roman" pitchFamily="18" charset="0"/>
              </a:rPr>
              <a:t> Ostrav</a:t>
            </a:r>
            <a:r>
              <a:rPr lang="cs-CZ" sz="2400" b="1">
                <a:cs typeface="Times New Roman" pitchFamily="18" charset="0"/>
              </a:rPr>
              <a:t>y</a:t>
            </a:r>
            <a:r>
              <a:rPr lang="en-US" sz="2400" b="1">
                <a:cs typeface="Times New Roman" pitchFamily="18" charset="0"/>
              </a:rPr>
              <a:t>-Bartovic </a:t>
            </a:r>
            <a:r>
              <a:rPr lang="cs-CZ" sz="2400" b="1">
                <a:cs typeface="Times New Roman" pitchFamily="18" charset="0"/>
              </a:rPr>
              <a:t>(60</a:t>
            </a:r>
            <a:r>
              <a:rPr lang="cs-CZ" sz="2400" b="1">
                <a:latin typeface="Symbol" pitchFamily="18" charset="2"/>
                <a:cs typeface="Times New Roman" pitchFamily="18" charset="0"/>
              </a:rPr>
              <a:t>m</a:t>
            </a:r>
            <a:r>
              <a:rPr lang="cs-CZ" sz="2400" b="1">
                <a:cs typeface="Times New Roman" pitchFamily="18" charset="0"/>
              </a:rPr>
              <a:t>g/ml) </a:t>
            </a:r>
            <a:endParaRPr lang="en-US" sz="2400"/>
          </a:p>
          <a:p>
            <a:pPr eaLnBrk="0" hangingPunct="0"/>
            <a:endParaRPr lang="en-US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1268413"/>
            <a:ext cx="842486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1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12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cs-CZ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Stezka	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</a:t>
            </a:r>
            <a:r>
              <a:rPr lang="cs-CZ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Stezka</a:t>
            </a:r>
            <a:r>
              <a:rPr lang="en-US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lang="en-US" sz="20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P&lt;0.01 (B</a:t>
            </a:r>
            <a:r>
              <a:rPr lang="cs-CZ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enjamini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-Hochberg correction)		P&lt;0.05 (B.-H. cor.)</a:t>
            </a:r>
          </a:p>
          <a:p>
            <a:pPr eaLnBrk="0" hangingPunct="0"/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Base excision repair				DNA replication</a:t>
            </a:r>
          </a:p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P53 signaling					Apoptosis</a:t>
            </a:r>
          </a:p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Metabolism of xenobiotics by cytochrome P450	Nucleotide excision repair</a:t>
            </a:r>
            <a:endParaRPr lang="en-US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Metabolism by other enzyme			Mismatch repair</a:t>
            </a:r>
          </a:p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Gap junction</a:t>
            </a:r>
          </a:p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Pathways in cancer</a:t>
            </a:r>
          </a:p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TGF-</a:t>
            </a:r>
            <a:r>
              <a:rPr lang="en-US" sz="2000">
                <a:latin typeface="Symbol" pitchFamily="18" charset="2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signaling pathway</a:t>
            </a:r>
          </a:p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Cell cycle</a:t>
            </a:r>
          </a:p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Glutathione metabolism</a:t>
            </a:r>
          </a:p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Wnt signaling pathway</a:t>
            </a:r>
          </a:p>
          <a:p>
            <a:pPr eaLnBrk="0" hangingPunct="0"/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NOD signaling pathway	</a:t>
            </a:r>
            <a:endParaRPr lang="en-US" sz="2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86750" cy="8683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Odběr vzorků 2009/2010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4313" y="1500188"/>
          <a:ext cx="8501062" cy="2303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5"/>
                <a:gridCol w="1346209"/>
                <a:gridCol w="218557"/>
                <a:gridCol w="2088232"/>
                <a:gridCol w="1804423"/>
                <a:gridCol w="1114904"/>
              </a:tblGrid>
              <a:tr h="593890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Lokalita</a:t>
                      </a:r>
                      <a:endParaRPr lang="en-US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Odběr</a:t>
                      </a:r>
                      <a:r>
                        <a:rPr lang="cs-CZ" sz="17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vzorků</a:t>
                      </a:r>
                      <a:endParaRPr lang="en-US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PM</a:t>
                      </a:r>
                      <a:r>
                        <a:rPr lang="cs-CZ" sz="17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[</a:t>
                      </a:r>
                      <a:r>
                        <a:rPr lang="el-GR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g/m</a:t>
                      </a:r>
                      <a:r>
                        <a:rPr lang="cs-CZ" sz="17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</a:t>
                      </a:r>
                      <a:endParaRPr lang="en-US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B[</a:t>
                      </a:r>
                      <a:r>
                        <a:rPr lang="cs-CZ" sz="17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]P [ng/m</a:t>
                      </a:r>
                      <a:r>
                        <a:rPr lang="cs-CZ" sz="17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</a:t>
                      </a:r>
                      <a:endParaRPr lang="en-US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-PA</a:t>
                      </a:r>
                      <a:r>
                        <a:rPr lang="en-US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Hs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[ng/m</a:t>
                      </a:r>
                      <a:r>
                        <a:rPr lang="cs-CZ" sz="17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</a:t>
                      </a:r>
                      <a:endParaRPr lang="en-US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1283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Ostrava-Bartovice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01/2010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0" dirty="0" smtClean="0"/>
                        <a:t>130</a:t>
                      </a:r>
                      <a:r>
                        <a:rPr lang="en-US" sz="1700" b="0" dirty="0" smtClean="0"/>
                        <a:t>.</a:t>
                      </a:r>
                      <a:r>
                        <a:rPr lang="cs-CZ" sz="1700" b="0" dirty="0" smtClean="0"/>
                        <a:t>3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1" dirty="0" smtClean="0"/>
                        <a:t>29</a:t>
                      </a:r>
                      <a:r>
                        <a:rPr lang="en-US" sz="1700" b="1" dirty="0" smtClean="0"/>
                        <a:t>.</a:t>
                      </a:r>
                      <a:r>
                        <a:rPr lang="cs-CZ" sz="1700" b="1" dirty="0" smtClean="0"/>
                        <a:t>0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1" dirty="0" smtClean="0"/>
                        <a:t>235</a:t>
                      </a:r>
                      <a:r>
                        <a:rPr lang="en-US" sz="1700" b="1" dirty="0" smtClean="0"/>
                        <a:t>.</a:t>
                      </a:r>
                      <a:r>
                        <a:rPr lang="cs-CZ" sz="1700" b="1" dirty="0" smtClean="0"/>
                        <a:t>0</a:t>
                      </a:r>
                      <a:endParaRPr lang="en-US" sz="1700" b="1" dirty="0"/>
                    </a:p>
                  </a:txBody>
                  <a:tcPr/>
                </a:tc>
              </a:tr>
              <a:tr h="361283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Ostrava-Poruba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03/2010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34.4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4</a:t>
                      </a:r>
                      <a:r>
                        <a:rPr lang="en-US" sz="1700" dirty="0" smtClean="0"/>
                        <a:t>.</a:t>
                      </a:r>
                      <a:r>
                        <a:rPr lang="cs-CZ" sz="1700" dirty="0" smtClean="0"/>
                        <a:t>73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34</a:t>
                      </a:r>
                      <a:r>
                        <a:rPr lang="en-US" sz="1700" dirty="0" smtClean="0"/>
                        <a:t>.</a:t>
                      </a:r>
                      <a:r>
                        <a:rPr lang="cs-CZ" sz="1700" dirty="0" smtClean="0"/>
                        <a:t>2</a:t>
                      </a:r>
                      <a:endParaRPr lang="en-US" sz="1700" dirty="0"/>
                    </a:p>
                  </a:txBody>
                  <a:tcPr/>
                </a:tc>
              </a:tr>
              <a:tr h="361283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Karviná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11-12/2009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69.4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24</a:t>
                      </a:r>
                      <a:r>
                        <a:rPr lang="en-US" sz="1700" dirty="0" smtClean="0"/>
                        <a:t>.</a:t>
                      </a:r>
                      <a:r>
                        <a:rPr lang="cs-CZ" sz="1700" dirty="0" smtClean="0"/>
                        <a:t>6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162.5</a:t>
                      </a:r>
                    </a:p>
                  </a:txBody>
                  <a:tcPr/>
                </a:tc>
              </a:tr>
              <a:tr h="361283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Třeboň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11-12/2009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39</a:t>
                      </a:r>
                      <a:r>
                        <a:rPr lang="en-US" sz="1700" dirty="0" smtClean="0"/>
                        <a:t>.</a:t>
                      </a:r>
                      <a:r>
                        <a:rPr lang="cs-CZ" sz="1700" dirty="0" smtClean="0"/>
                        <a:t>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2.65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18</a:t>
                      </a:r>
                      <a:r>
                        <a:rPr lang="en-US" sz="1700" dirty="0" smtClean="0"/>
                        <a:t>.</a:t>
                      </a:r>
                      <a:r>
                        <a:rPr lang="cs-CZ" sz="1700" dirty="0" smtClean="0"/>
                        <a:t>5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300788" y="2133600"/>
            <a:ext cx="71437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8"/>
          <p:cNvSpPr/>
          <p:nvPr/>
        </p:nvSpPr>
        <p:spPr>
          <a:xfrm>
            <a:off x="7740650" y="2133600"/>
            <a:ext cx="71437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08" name="TextovéPole 10"/>
          <p:cNvSpPr txBox="1">
            <a:spLocks noChangeArrowheads="1"/>
          </p:cNvSpPr>
          <p:nvPr/>
        </p:nvSpPr>
        <p:spPr bwMode="auto">
          <a:xfrm>
            <a:off x="3995738" y="4221163"/>
            <a:ext cx="954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720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41009" name="TextovéPole 11"/>
          <p:cNvSpPr txBox="1">
            <a:spLocks noChangeArrowheads="1"/>
          </p:cNvSpPr>
          <p:nvPr/>
        </p:nvSpPr>
        <p:spPr bwMode="auto">
          <a:xfrm>
            <a:off x="2843213" y="5876925"/>
            <a:ext cx="398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/>
              <a:t>EU limit 1 ng BaP/m</a:t>
            </a:r>
            <a:r>
              <a:rPr lang="cs-CZ" b="1" baseline="30000"/>
              <a:t>3 </a:t>
            </a:r>
            <a:r>
              <a:rPr lang="cs-CZ" b="1"/>
              <a:t>(31.12. 2012)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7467600" cy="9286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75"/>
            <a:ext cx="8115300" cy="51879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chemická</a:t>
            </a:r>
            <a:r>
              <a:rPr lang="en-US" dirty="0" smtClean="0"/>
              <a:t> </a:t>
            </a:r>
            <a:r>
              <a:rPr lang="en-US" dirty="0" err="1" smtClean="0"/>
              <a:t>analýza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analýza</a:t>
            </a:r>
            <a:r>
              <a:rPr lang="en-US" dirty="0" smtClean="0"/>
              <a:t> </a:t>
            </a:r>
            <a:r>
              <a:rPr lang="en-US" dirty="0" err="1" smtClean="0"/>
              <a:t>biologických</a:t>
            </a:r>
            <a:r>
              <a:rPr lang="en-US" dirty="0" smtClean="0"/>
              <a:t> </a:t>
            </a:r>
            <a:r>
              <a:rPr lang="en-US" dirty="0" err="1" smtClean="0"/>
              <a:t>účinků</a:t>
            </a:r>
            <a:r>
              <a:rPr lang="en-US" dirty="0" smtClean="0"/>
              <a:t> </a:t>
            </a:r>
            <a:r>
              <a:rPr lang="en-US" dirty="0" err="1" smtClean="0"/>
              <a:t>jasně</a:t>
            </a:r>
            <a:r>
              <a:rPr lang="en-US" dirty="0" smtClean="0"/>
              <a:t> </a:t>
            </a:r>
            <a:r>
              <a:rPr lang="en-US" dirty="0" err="1" smtClean="0"/>
              <a:t>ukazují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cs-CZ" dirty="0" smtClean="0"/>
              <a:t>výrazně </a:t>
            </a:r>
            <a:r>
              <a:rPr lang="en-US" u="sng" dirty="0" err="1" smtClean="0"/>
              <a:t>vyšší</a:t>
            </a:r>
            <a:r>
              <a:rPr lang="en-US" u="sng" dirty="0" smtClean="0"/>
              <a:t> </a:t>
            </a:r>
            <a:r>
              <a:rPr lang="en-US" u="sng" dirty="0" err="1" smtClean="0"/>
              <a:t>toxicitu</a:t>
            </a:r>
            <a:r>
              <a:rPr lang="en-US" u="sng" dirty="0" smtClean="0"/>
              <a:t> </a:t>
            </a:r>
            <a:r>
              <a:rPr lang="en-US" dirty="0" err="1" smtClean="0"/>
              <a:t>organických</a:t>
            </a:r>
            <a:r>
              <a:rPr lang="en-US" dirty="0" smtClean="0"/>
              <a:t> </a:t>
            </a:r>
            <a:r>
              <a:rPr lang="en-US" dirty="0" err="1" smtClean="0"/>
              <a:t>látek</a:t>
            </a:r>
            <a:r>
              <a:rPr lang="en-US" dirty="0" smtClean="0"/>
              <a:t> </a:t>
            </a:r>
            <a:r>
              <a:rPr lang="en-US" dirty="0" err="1" smtClean="0"/>
              <a:t>vázaných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respirabilní</a:t>
            </a:r>
            <a:r>
              <a:rPr lang="en-US" dirty="0" smtClean="0"/>
              <a:t> </a:t>
            </a:r>
            <a:r>
              <a:rPr lang="en-US" dirty="0" err="1" smtClean="0"/>
              <a:t>prachové</a:t>
            </a:r>
            <a:r>
              <a:rPr lang="en-US" dirty="0" smtClean="0"/>
              <a:t>  </a:t>
            </a:r>
            <a:r>
              <a:rPr lang="en-US" dirty="0" err="1" smtClean="0"/>
              <a:t>částice</a:t>
            </a:r>
            <a:r>
              <a:rPr lang="en-US" dirty="0" smtClean="0"/>
              <a:t> v </a:t>
            </a:r>
            <a:r>
              <a:rPr lang="en-US" dirty="0" err="1" smtClean="0"/>
              <a:t>Ostravě-Bartovicích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v </a:t>
            </a:r>
            <a:r>
              <a:rPr lang="en-US" dirty="0" err="1" smtClean="0"/>
              <a:t>Ostravě-Porubě</a:t>
            </a:r>
            <a:r>
              <a:rPr lang="en-US" dirty="0" smtClean="0"/>
              <a:t>. 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dirty="0" err="1" smtClean="0"/>
              <a:t>Vzhledem</a:t>
            </a:r>
            <a:r>
              <a:rPr lang="en-US" dirty="0" smtClean="0"/>
              <a:t> k </a:t>
            </a:r>
            <a:r>
              <a:rPr lang="en-US" dirty="0" err="1" smtClean="0"/>
              <a:t>potenciálním</a:t>
            </a:r>
            <a:r>
              <a:rPr lang="en-US" dirty="0" smtClean="0"/>
              <a:t> </a:t>
            </a:r>
            <a:r>
              <a:rPr lang="en-US" dirty="0" err="1" smtClean="0"/>
              <a:t>zdrojům</a:t>
            </a:r>
            <a:r>
              <a:rPr lang="en-US" dirty="0" smtClean="0"/>
              <a:t> v </a:t>
            </a:r>
            <a:r>
              <a:rPr lang="en-US" dirty="0" err="1" smtClean="0"/>
              <a:t>obou</a:t>
            </a:r>
            <a:r>
              <a:rPr lang="en-US" dirty="0" smtClean="0"/>
              <a:t> </a:t>
            </a:r>
            <a:r>
              <a:rPr lang="en-US" dirty="0" err="1" smtClean="0"/>
              <a:t>těchto</a:t>
            </a:r>
            <a:r>
              <a:rPr lang="en-US" dirty="0" smtClean="0"/>
              <a:t> </a:t>
            </a:r>
            <a:r>
              <a:rPr lang="en-US" dirty="0" err="1" smtClean="0"/>
              <a:t>lokalitách</a:t>
            </a:r>
            <a:r>
              <a:rPr lang="en-US" dirty="0" smtClean="0"/>
              <a:t> je v </a:t>
            </a:r>
            <a:r>
              <a:rPr lang="en-US" dirty="0" err="1" smtClean="0"/>
              <a:t>Ostravě-Bartovicích</a:t>
            </a:r>
            <a:r>
              <a:rPr lang="en-US" dirty="0" smtClean="0"/>
              <a:t> </a:t>
            </a:r>
            <a:r>
              <a:rPr lang="en-US" dirty="0" err="1" smtClean="0"/>
              <a:t>jasný</a:t>
            </a:r>
            <a:r>
              <a:rPr lang="en-US" dirty="0" smtClean="0"/>
              <a:t> </a:t>
            </a:r>
            <a:r>
              <a:rPr lang="en-US" dirty="0" err="1" smtClean="0"/>
              <a:t>dominantní</a:t>
            </a:r>
            <a:r>
              <a:rPr lang="en-US" dirty="0" smtClean="0"/>
              <a:t> </a:t>
            </a:r>
            <a:r>
              <a:rPr lang="en-US" dirty="0" err="1" smtClean="0"/>
              <a:t>vliv</a:t>
            </a:r>
            <a:r>
              <a:rPr lang="en-US" dirty="0" smtClean="0"/>
              <a:t> </a:t>
            </a:r>
            <a:r>
              <a:rPr lang="en-US" dirty="0" err="1" smtClean="0"/>
              <a:t>emisí</a:t>
            </a:r>
            <a:r>
              <a:rPr lang="en-US" dirty="0" smtClean="0"/>
              <a:t> z </a:t>
            </a:r>
            <a:r>
              <a:rPr lang="en-US" dirty="0" err="1" smtClean="0"/>
              <a:t>nedalekých</a:t>
            </a:r>
            <a:r>
              <a:rPr lang="en-US" dirty="0" smtClean="0"/>
              <a:t> </a:t>
            </a:r>
            <a:r>
              <a:rPr lang="en-US" dirty="0" err="1" smtClean="0"/>
              <a:t>hutí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dirty="0" smtClean="0"/>
              <a:t>Data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dále</a:t>
            </a:r>
            <a:r>
              <a:rPr lang="en-US" dirty="0" smtClean="0"/>
              <a:t> </a:t>
            </a:r>
            <a:r>
              <a:rPr lang="en-US" dirty="0" err="1" smtClean="0"/>
              <a:t>detailněji</a:t>
            </a:r>
            <a:r>
              <a:rPr lang="en-US" dirty="0" smtClean="0"/>
              <a:t> </a:t>
            </a:r>
            <a:r>
              <a:rPr lang="en-US" dirty="0" err="1" smtClean="0"/>
              <a:t>analyzována</a:t>
            </a:r>
            <a:r>
              <a:rPr lang="en-US" dirty="0" smtClean="0"/>
              <a:t>.</a:t>
            </a:r>
            <a:endParaRPr lang="cs-CZ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7467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Úvod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143000"/>
            <a:ext cx="8329612" cy="542925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 typeface="Wingdings"/>
              <a:buChar char=""/>
              <a:defRPr/>
            </a:pPr>
            <a:r>
              <a:rPr lang="cs-CZ" sz="2800" dirty="0" smtClean="0"/>
              <a:t>Prachové částice v ovzduší (PM) – na povrchu nesou směs genotoxických látek, mj.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</a:t>
            </a:r>
            <a:r>
              <a:rPr lang="cs-CZ" sz="2800" dirty="0" smtClean="0"/>
              <a:t> a jejich deriváty.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 typeface="Wingdings"/>
              <a:buChar char=""/>
              <a:defRPr/>
            </a:pPr>
            <a:r>
              <a:rPr lang="cs-CZ" sz="2800" dirty="0" smtClean="0"/>
              <a:t>Mechanismy působení těchto komplexních směsí látek v organismu nejsou přesně objasněny.</a:t>
            </a:r>
          </a:p>
          <a:p>
            <a:pPr marL="274320" indent="-274320" eaLnBrk="1" fontAlgn="auto" hangingPunct="1">
              <a:lnSpc>
                <a:spcPct val="110000"/>
              </a:lnSpc>
              <a:spcBef>
                <a:spcPts val="24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 studie</a:t>
            </a:r>
            <a:r>
              <a:rPr lang="cs-CZ" sz="2800" dirty="0" smtClean="0"/>
              <a:t>: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 typeface="Wingdings"/>
              <a:buChar char=""/>
              <a:defRPr/>
            </a:pPr>
            <a:r>
              <a:rPr lang="cs-CZ" sz="2800" dirty="0" smtClean="0"/>
              <a:t>Zhodnocení genotoxicity org.látek z PM v ovzduší.</a:t>
            </a:r>
          </a:p>
          <a:p>
            <a:pPr marL="274320" indent="-274320" eaLnBrk="1" fontAlgn="auto" hangingPunct="1">
              <a:lnSpc>
                <a:spcPct val="120000"/>
              </a:lnSpc>
              <a:spcAft>
                <a:spcPts val="600"/>
              </a:spcAft>
              <a:buFont typeface="Wingdings"/>
              <a:buChar char=""/>
              <a:defRPr/>
            </a:pPr>
            <a:r>
              <a:rPr lang="cs-CZ" sz="2800" dirty="0" smtClean="0"/>
              <a:t>Studium změn v genové expresi v odpovědi na působení těchto látek u dvou různých linií </a:t>
            </a:r>
            <a:r>
              <a:rPr lang="en-US" sz="2800" dirty="0" err="1" smtClean="0"/>
              <a:t>lidkých</a:t>
            </a:r>
            <a:r>
              <a:rPr lang="en-US" sz="2800" dirty="0" smtClean="0"/>
              <a:t> </a:t>
            </a:r>
            <a:r>
              <a:rPr lang="cs-CZ" sz="2800" dirty="0" smtClean="0"/>
              <a:t>plicních buněk.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85813" y="428625"/>
            <a:ext cx="7467600" cy="8683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Poděkování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642938" y="1785938"/>
            <a:ext cx="8072437" cy="4572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</a:t>
            </a:r>
            <a:r>
              <a:rPr lang="cs-CZ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H. Líbalová</a:t>
            </a: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M. Machala</a:t>
            </a:r>
            <a:endParaRPr lang="cs-CZ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</a:t>
            </a:r>
            <a:r>
              <a:rPr lang="cs-CZ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 Tulupova</a:t>
            </a:r>
            <a:r>
              <a:rPr 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P. Cigánek</a:t>
            </a:r>
            <a:endParaRPr lang="cs-CZ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A. Milcová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J. Schmuczerová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V. Stránecký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J. Topinka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R.J. Šrám</a:t>
            </a:r>
          </a:p>
          <a:p>
            <a:pPr lvl="4" eaLnBrk="1" hangingPunct="1"/>
            <a:endParaRPr lang="cs-CZ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Projekt financován Granty MŠMT (2B08005) a AV ČR (AVOZ 50390512)</a:t>
            </a:r>
          </a:p>
          <a:p>
            <a:pPr eaLnBrk="1" hangingPunct="1"/>
            <a:endParaRPr lang="cs-CZ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US" smtClean="0"/>
          </a:p>
        </p:txBody>
      </p:sp>
      <p:pic>
        <p:nvPicPr>
          <p:cNvPr id="45059" name="Content Placeholder 10" descr="DSCN37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32654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57188" y="257175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Vám za pozornost!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14313" y="0"/>
            <a:ext cx="8501062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Odběry prachových částic z ovzduší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285875"/>
            <a:ext cx="5929312" cy="52149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 typeface="Wingdings"/>
              <a:buChar char=""/>
              <a:defRPr/>
            </a:pPr>
            <a:r>
              <a:rPr lang="cs-CZ" sz="2800" dirty="0" smtClean="0"/>
              <a:t>Částice PM</a:t>
            </a:r>
            <a:r>
              <a:rPr lang="cs-CZ" sz="2800" baseline="-25000" dirty="0" smtClean="0"/>
              <a:t>2,5</a:t>
            </a:r>
            <a:r>
              <a:rPr lang="cs-CZ" sz="2800" dirty="0" smtClean="0"/>
              <a:t> (&lt;2,5 </a:t>
            </a:r>
            <a:r>
              <a:rPr lang="el-GR" sz="2800" dirty="0" smtClean="0"/>
              <a:t>μ</a:t>
            </a:r>
            <a:r>
              <a:rPr lang="cs-CZ" sz="2800" dirty="0" smtClean="0"/>
              <a:t>m) odebrány v lokalitách: </a:t>
            </a:r>
            <a:endParaRPr lang="en-US" sz="2800" dirty="0" smtClean="0"/>
          </a:p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 typeface="Wingdings"/>
              <a:buChar char=""/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Ostrava – Bartovice</a:t>
            </a:r>
            <a:r>
              <a:rPr lang="cs-CZ" sz="2800" dirty="0" smtClean="0"/>
              <a:t>,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Ostrava – Poruba</a:t>
            </a:r>
            <a:r>
              <a:rPr lang="cs-CZ" sz="2800" dirty="0" smtClean="0"/>
              <a:t>,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Karviná</a:t>
            </a:r>
            <a:r>
              <a:rPr lang="cs-CZ" sz="2800" dirty="0" smtClean="0"/>
              <a:t>,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Třeboň</a:t>
            </a:r>
            <a:r>
              <a:rPr lang="cs-CZ" sz="2800" dirty="0" smtClean="0"/>
              <a:t> 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 typeface="Wingdings"/>
              <a:buChar char=""/>
              <a:defRPr/>
            </a:pPr>
            <a:r>
              <a:rPr lang="cs-CZ" sz="2800" dirty="0" smtClean="0"/>
              <a:t>Odběry velkoobjemovými čerpadly probíhaly po </a:t>
            </a:r>
            <a:r>
              <a:rPr lang="cs-CZ" sz="2800" b="1" dirty="0" smtClean="0"/>
              <a:t>30 - 35 dnů</a:t>
            </a:r>
            <a:r>
              <a:rPr lang="cs-CZ" sz="2800" dirty="0" smtClean="0"/>
              <a:t> (po 24h výměna filtrů) v zimním období 2008/2009</a:t>
            </a:r>
            <a:endParaRPr lang="en-US" sz="2800" dirty="0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1285875"/>
            <a:ext cx="20716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715125" y="62865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Odběrové zařízení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46760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Extrakce org. látek z filtrů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600200"/>
            <a:ext cx="828675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cs-CZ" sz="2800" smtClean="0"/>
              <a:t>Extrakci org. hmoty z filtrů dichlormetanem a chemickou analýzu PAU provedla firma ALS Czech Republic s.r.o.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cs-CZ" sz="2800" smtClean="0"/>
              <a:t>Dichlormetan byl odpařen pod dusíkem</a:t>
            </a:r>
          </a:p>
          <a:p>
            <a:pPr eaLnBrk="1" hangingPunct="1">
              <a:lnSpc>
                <a:spcPct val="110000"/>
              </a:lnSpc>
              <a:spcAft>
                <a:spcPts val="600"/>
              </a:spcAft>
            </a:pPr>
            <a:r>
              <a:rPr lang="cs-CZ" sz="2800" smtClean="0"/>
              <a:t>Odparky rozpuštěny v DMSO v koncentraci 50 mg/ml a následně přidány do kultivačního média k buňkám 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8286750" cy="8683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Charakteristiky odebraných částic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4313" y="1500188"/>
          <a:ext cx="8501062" cy="2562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5"/>
                <a:gridCol w="1346209"/>
                <a:gridCol w="1602676"/>
                <a:gridCol w="1254268"/>
                <a:gridCol w="1254268"/>
                <a:gridCol w="1114904"/>
              </a:tblGrid>
              <a:tr h="593890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Lokalita</a:t>
                      </a:r>
                      <a:endParaRPr lang="en-US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Období odběru</a:t>
                      </a:r>
                      <a:endParaRPr lang="en-US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Objem vzduchu [m</a:t>
                      </a:r>
                      <a:r>
                        <a:rPr lang="cs-CZ" sz="17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</a:t>
                      </a:r>
                      <a:endParaRPr lang="en-US" sz="17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PM</a:t>
                      </a:r>
                      <a:r>
                        <a:rPr lang="cs-CZ" sz="1700" baseline="-25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2,5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[</a:t>
                      </a:r>
                      <a:r>
                        <a:rPr lang="el-GR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μ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g/m</a:t>
                      </a:r>
                      <a:r>
                        <a:rPr lang="cs-CZ" sz="17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</a:t>
                      </a:r>
                      <a:endParaRPr lang="en-US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B[</a:t>
                      </a:r>
                      <a:r>
                        <a:rPr lang="cs-CZ" sz="17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]P [ng/m</a:t>
                      </a:r>
                      <a:r>
                        <a:rPr lang="cs-CZ" sz="17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</a:t>
                      </a:r>
                      <a:endParaRPr lang="en-US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k-PAU [ng/m</a:t>
                      </a:r>
                      <a:r>
                        <a:rPr lang="cs-CZ" sz="1700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cs-CZ" sz="17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]</a:t>
                      </a:r>
                      <a:endParaRPr lang="en-US" sz="17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1283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Ostrava-Bartovice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03/2009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29 900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0" dirty="0" smtClean="0"/>
                        <a:t>36,7</a:t>
                      </a:r>
                      <a:endParaRPr lang="en-US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1" dirty="0" smtClean="0"/>
                        <a:t>13,6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b="1" dirty="0" smtClean="0"/>
                        <a:t>81,6</a:t>
                      </a:r>
                      <a:endParaRPr lang="en-US" sz="1700" b="1" dirty="0"/>
                    </a:p>
                  </a:txBody>
                  <a:tcPr/>
                </a:tc>
              </a:tr>
              <a:tr h="361283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Ostrava-Poruba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03/2009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35 200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25,8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4,28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27,2</a:t>
                      </a:r>
                      <a:endParaRPr lang="en-US" sz="1700" dirty="0"/>
                    </a:p>
                  </a:txBody>
                  <a:tcPr/>
                </a:tc>
              </a:tr>
              <a:tr h="361283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Karviná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04/2009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47 400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n.a.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1,88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12,1</a:t>
                      </a:r>
                    </a:p>
                  </a:txBody>
                  <a:tcPr/>
                </a:tc>
              </a:tr>
              <a:tr h="361283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Třeboň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11-12/2008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44 700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11,4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1,11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7,92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708400" y="2205038"/>
            <a:ext cx="1214438" cy="785812"/>
          </a:xfrm>
          <a:prstGeom prst="ellipse">
            <a:avLst/>
          </a:prstGeom>
          <a:noFill/>
          <a:ln w="28575">
            <a:solidFill>
              <a:srgbClr val="FF0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27" name="Picture 6" descr="filtr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4429125"/>
            <a:ext cx="3143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8" name="TextBox 7"/>
          <p:cNvSpPr txBox="1">
            <a:spLocks noChangeArrowheads="1"/>
          </p:cNvSpPr>
          <p:nvPr/>
        </p:nvSpPr>
        <p:spPr bwMode="auto">
          <a:xfrm>
            <a:off x="5929313" y="6215063"/>
            <a:ext cx="2582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Filtr z Ostravy- Bartovic</a:t>
            </a: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659563" y="2349500"/>
            <a:ext cx="71437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40650" y="2349500"/>
            <a:ext cx="714375" cy="428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28625" y="0"/>
            <a:ext cx="7543800" cy="941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Buněčné linie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Content Placeholder 12" descr="LEP Ink 4 kontr_orez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2714625"/>
            <a:ext cx="3829050" cy="2887663"/>
          </a:xfrm>
        </p:spPr>
      </p:pic>
      <p:pic>
        <p:nvPicPr>
          <p:cNvPr id="22531" name="Content Placeholder 8" descr="A549 stažené_upr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2714625"/>
            <a:ext cx="3854450" cy="289083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285750" y="1571625"/>
            <a:ext cx="3857625" cy="7112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Buňky HEL – </a:t>
            </a:r>
            <a:r>
              <a:rPr lang="cs-CZ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lidské embryonální plicní fibroblasty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3438" y="1571625"/>
            <a:ext cx="3857625" cy="71437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Buňky A459 – </a:t>
            </a:r>
            <a:r>
              <a:rPr lang="cs-CZ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buňky lidského alveolárního adenokarcinomu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7572375" cy="1071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vitro </a:t>
            </a: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inkubace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357188" y="1428750"/>
            <a:ext cx="8286750" cy="49291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 typeface="Wingdings"/>
              <a:buChar char=""/>
              <a:defRPr/>
            </a:pPr>
            <a:r>
              <a:rPr lang="cs-CZ" sz="2800" dirty="0" smtClean="0"/>
              <a:t>Obě buněčné linie inkubovány po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h</a:t>
            </a:r>
            <a:r>
              <a:rPr lang="cs-CZ" sz="2800" dirty="0" smtClean="0"/>
              <a:t> se všemi 5 extrakty org.látek (EOM) v koncentracích: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10, 30 </a:t>
            </a:r>
            <a:r>
              <a:rPr lang="cs-CZ" sz="2800" dirty="0" smtClean="0"/>
              <a:t>a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g/ml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 typeface="Wingdings"/>
              <a:buChar char=""/>
              <a:defRPr/>
            </a:pPr>
            <a:r>
              <a:rPr lang="cs-CZ" sz="2800" dirty="0" smtClean="0"/>
              <a:t>Tyto koncentrace EOM =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sub-toxické</a:t>
            </a:r>
            <a:r>
              <a:rPr lang="cs-CZ" sz="2800" dirty="0" smtClean="0"/>
              <a:t> (proveden test cytotoxicity)</a:t>
            </a:r>
          </a:p>
          <a:p>
            <a:pPr marL="274320" indent="-274320" eaLnBrk="1" fontAlgn="auto" hangingPunct="1">
              <a:lnSpc>
                <a:spcPct val="110000"/>
              </a:lnSpc>
              <a:spcAft>
                <a:spcPts val="600"/>
              </a:spcAft>
              <a:buFont typeface="Wingdings"/>
              <a:buChar char=""/>
              <a:defRPr/>
            </a:pPr>
            <a:r>
              <a:rPr lang="cs-CZ" sz="2800" dirty="0" smtClean="0"/>
              <a:t>Po skončení inkubace buňky sklizeny a následně  provedeny analýzy: stanovení genotoxicity (hladiny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aduktů DNA</a:t>
            </a:r>
            <a:r>
              <a:rPr lang="cs-CZ" sz="2800" dirty="0" smtClean="0"/>
              <a:t>) a analýza </a:t>
            </a: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genové exprese </a:t>
            </a:r>
            <a:r>
              <a:rPr lang="cs-CZ" sz="2800" dirty="0" smtClean="0"/>
              <a:t>na </a:t>
            </a:r>
            <a:r>
              <a:rPr lang="en-US" sz="2800" dirty="0" err="1" smtClean="0"/>
              <a:t>celogenomových</a:t>
            </a:r>
            <a:r>
              <a:rPr lang="en-US" sz="2800" dirty="0" smtClean="0"/>
              <a:t> </a:t>
            </a:r>
            <a:r>
              <a:rPr lang="cs-CZ" sz="2800" dirty="0" smtClean="0"/>
              <a:t>čipech 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467600" cy="868362"/>
          </a:xfrm>
        </p:spPr>
        <p:txBody>
          <a:bodyPr/>
          <a:lstStyle/>
          <a:p>
            <a:pPr algn="ctr">
              <a:defRPr/>
            </a:pPr>
            <a:r>
              <a:rPr lang="cs-CZ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Cytotoxicita testovaných EOM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1597025"/>
            <a:ext cx="7480300" cy="488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549275"/>
            <a:ext cx="7467600" cy="8509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dirty="0" smtClean="0"/>
              <a:t>DNA </a:t>
            </a:r>
            <a:r>
              <a:rPr lang="en-US" sz="4000" dirty="0" err="1" smtClean="0"/>
              <a:t>adukty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HEL </a:t>
            </a:r>
            <a:r>
              <a:rPr lang="en-US" sz="3100" b="1" dirty="0" err="1" smtClean="0">
                <a:latin typeface="Arial" pitchFamily="34" charset="0"/>
                <a:cs typeface="Arial" pitchFamily="34" charset="0"/>
              </a:rPr>
              <a:t>buňky</a:t>
            </a:r>
            <a:endParaRPr lang="en-US" sz="3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62188" y="1408113"/>
            <a:ext cx="6473825" cy="4668837"/>
          </a:xfrm>
        </p:spPr>
      </p:pic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179388" y="476250"/>
          <a:ext cx="1028700" cy="1019175"/>
        </p:xfrm>
        <a:graphic>
          <a:graphicData uri="http://schemas.openxmlformats.org/presentationml/2006/ole">
            <p:oleObj spid="_x0000_s1026" name="CorelPhotoPaint.Image.8" r:id="rId4" imgW="4279401" imgH="4251969" progId="CorelPhotoPaint.Image.8">
              <p:embed/>
            </p:oleObj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179388" y="1484313"/>
          <a:ext cx="1028700" cy="1028700"/>
        </p:xfrm>
        <a:graphic>
          <a:graphicData uri="http://schemas.openxmlformats.org/presentationml/2006/ole">
            <p:oleObj spid="_x0000_s1027" name="CorelPhotoPaint.Image.8" r:id="rId5" imgW="4242824" imgH="4215392" progId="CorelPhotoPaint.Image.8">
              <p:embed/>
            </p:oleObj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179388" y="2492375"/>
          <a:ext cx="1019175" cy="1019175"/>
        </p:xfrm>
        <a:graphic>
          <a:graphicData uri="http://schemas.openxmlformats.org/presentationml/2006/ole">
            <p:oleObj spid="_x0000_s1028" name="CorelPhotoPaint.Image.8" r:id="rId6" imgW="4242824" imgH="4215392" progId="CorelPhotoPaint.Image.8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79388" y="3500438"/>
          <a:ext cx="1000125" cy="1009650"/>
        </p:xfrm>
        <a:graphic>
          <a:graphicData uri="http://schemas.openxmlformats.org/presentationml/2006/ole">
            <p:oleObj spid="_x0000_s1029" name="CorelPhotoPaint.Image.8" r:id="rId7" imgW="4197104" imgH="4224536" progId="CorelPhotoPaint.Image.8">
              <p:embed/>
            </p:oleObj>
          </a:graphicData>
        </a:graphic>
      </p:graphicFrame>
      <p:graphicFrame>
        <p:nvGraphicFramePr>
          <p:cNvPr id="1030" name="Object 4"/>
          <p:cNvGraphicFramePr>
            <a:graphicFrameLocks noChangeAspect="1"/>
          </p:cNvGraphicFramePr>
          <p:nvPr/>
        </p:nvGraphicFramePr>
        <p:xfrm>
          <a:off x="179388" y="4724400"/>
          <a:ext cx="1009650" cy="1009650"/>
        </p:xfrm>
        <a:graphic>
          <a:graphicData uri="http://schemas.openxmlformats.org/presentationml/2006/ole">
            <p:oleObj spid="_x0000_s1030" name="CorelPhotoPaint.Image.8" r:id="rId8" imgW="4242824" imgH="4251969" progId="CorelPhotoPaint.Image.8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3524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  </a:t>
            </a: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453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1038" name="TextBox 14"/>
          <p:cNvSpPr txBox="1">
            <a:spLocks noChangeArrowheads="1"/>
          </p:cNvSpPr>
          <p:nvPr/>
        </p:nvSpPr>
        <p:spPr bwMode="auto">
          <a:xfrm>
            <a:off x="1187450" y="5013325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Control</a:t>
            </a:r>
          </a:p>
        </p:txBody>
      </p:sp>
      <p:sp>
        <p:nvSpPr>
          <p:cNvPr id="1039" name="TextBox 15"/>
          <p:cNvSpPr txBox="1">
            <a:spLocks noChangeArrowheads="1"/>
          </p:cNvSpPr>
          <p:nvPr/>
        </p:nvSpPr>
        <p:spPr bwMode="auto">
          <a:xfrm>
            <a:off x="1187450" y="765175"/>
            <a:ext cx="646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Bart</a:t>
            </a:r>
          </a:p>
        </p:txBody>
      </p:sp>
      <p:sp>
        <p:nvSpPr>
          <p:cNvPr id="1040" name="TextBox 16"/>
          <p:cNvSpPr txBox="1">
            <a:spLocks noChangeArrowheads="1"/>
          </p:cNvSpPr>
          <p:nvPr/>
        </p:nvSpPr>
        <p:spPr bwMode="auto">
          <a:xfrm>
            <a:off x="1187450" y="1773238"/>
            <a:ext cx="71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Poru</a:t>
            </a:r>
          </a:p>
        </p:txBody>
      </p:sp>
      <p:sp>
        <p:nvSpPr>
          <p:cNvPr id="1041" name="TextBox 17"/>
          <p:cNvSpPr txBox="1">
            <a:spLocks noChangeArrowheads="1"/>
          </p:cNvSpPr>
          <p:nvPr/>
        </p:nvSpPr>
        <p:spPr bwMode="auto">
          <a:xfrm>
            <a:off x="1187450" y="2781300"/>
            <a:ext cx="698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Karv</a:t>
            </a:r>
          </a:p>
        </p:txBody>
      </p:sp>
      <p:sp>
        <p:nvSpPr>
          <p:cNvPr id="1042" name="TextBox 18"/>
          <p:cNvSpPr txBox="1">
            <a:spLocks noChangeArrowheads="1"/>
          </p:cNvSpPr>
          <p:nvPr/>
        </p:nvSpPr>
        <p:spPr bwMode="auto">
          <a:xfrm>
            <a:off x="1187450" y="3789363"/>
            <a:ext cx="671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Treb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179388" y="5661025"/>
          <a:ext cx="990600" cy="990600"/>
        </p:xfrm>
        <a:graphic>
          <a:graphicData uri="http://schemas.openxmlformats.org/presentationml/2006/ole">
            <p:oleObj spid="_x0000_s1031" name="CorelPhotoPaint.Image.8" r:id="rId9" imgW="4251969" imgH="4261113" progId="CorelPhotoPaint.Image.8">
              <p:embed/>
            </p:oleObj>
          </a:graphicData>
        </a:graphic>
      </p:graphicFrame>
      <p:sp>
        <p:nvSpPr>
          <p:cNvPr id="20" name="Oval 19"/>
          <p:cNvSpPr/>
          <p:nvPr/>
        </p:nvSpPr>
        <p:spPr>
          <a:xfrm>
            <a:off x="250825" y="3068638"/>
            <a:ext cx="288925" cy="3603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3850" y="4076700"/>
            <a:ext cx="287338" cy="3603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3850" y="6165850"/>
            <a:ext cx="287338" cy="3587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0825" y="2060575"/>
            <a:ext cx="288925" cy="3603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0825" y="1052513"/>
            <a:ext cx="288925" cy="36036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9" name="TextBox 14"/>
          <p:cNvSpPr txBox="1">
            <a:spLocks noChangeArrowheads="1"/>
          </p:cNvSpPr>
          <p:nvPr/>
        </p:nvSpPr>
        <p:spPr bwMode="auto">
          <a:xfrm>
            <a:off x="1187450" y="5949950"/>
            <a:ext cx="78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B[a]P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Oriel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Oriel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Oriel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2809</TotalTime>
  <Words>1092</Words>
  <Application>Microsoft Office PowerPoint</Application>
  <PresentationFormat>Předvádění na obrazovce (4:3)</PresentationFormat>
  <Paragraphs>258</Paragraphs>
  <Slides>21</Slides>
  <Notes>9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Šablona návrhu</vt:lpstr>
      </vt:variant>
      <vt:variant>
        <vt:i4>7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8" baseType="lpstr">
      <vt:lpstr>Arial</vt:lpstr>
      <vt:lpstr>Century Schoolbook</vt:lpstr>
      <vt:lpstr>Wingdings</vt:lpstr>
      <vt:lpstr>Wingdings 2</vt:lpstr>
      <vt:lpstr>Calibri</vt:lpstr>
      <vt:lpstr>Times New Roman</vt:lpstr>
      <vt:lpstr>Tahoma</vt:lpstr>
      <vt:lpstr>Symbol</vt:lpstr>
      <vt:lpstr>Arial Unicode MS</vt:lpstr>
      <vt:lpstr>Oriel</vt:lpstr>
      <vt:lpstr>Oriel</vt:lpstr>
      <vt:lpstr>Oriel</vt:lpstr>
      <vt:lpstr>Oriel</vt:lpstr>
      <vt:lpstr>Oriel</vt:lpstr>
      <vt:lpstr>Oriel</vt:lpstr>
      <vt:lpstr>Oriel</vt:lpstr>
      <vt:lpstr>CorelPhotoPaint.Image.8</vt:lpstr>
      <vt:lpstr>GENOTOXICITA JEMNÝCH PRACHOVÝCH ČÁSTIC V OSTRAVĚ-BARTOVICÍCH A OSTRAVĚ-PORUBĚ</vt:lpstr>
      <vt:lpstr>ÚVOD</vt:lpstr>
      <vt:lpstr>ODBĚRY PRACHOVÝCH ČÁSTIC Z OVZDUŠÍ</vt:lpstr>
      <vt:lpstr>EXTRAKCE ORG. LÁTEK Z FILTRŮ</vt:lpstr>
      <vt:lpstr>CHARAKTERISTIKY ODEBRANÝCH ČÁSTIC</vt:lpstr>
      <vt:lpstr>BUNĚČNÉ LINIE</vt:lpstr>
      <vt:lpstr>IN VITRO INKUBACE</vt:lpstr>
      <vt:lpstr>CYTOTOXICITA TESTOVANÝCH EOM</vt:lpstr>
      <vt:lpstr>DNA ADUKTY HEL BUŇKY</vt:lpstr>
      <vt:lpstr> DNA ADUKTY</vt:lpstr>
      <vt:lpstr>KORELACE DNA ADUKTŮ S OBSAHEM BENZO[A]PYRENU</vt:lpstr>
      <vt:lpstr>GENOVÁ EXPRESE</vt:lpstr>
      <vt:lpstr>HYBRIDIZACE NA ČIPY</vt:lpstr>
      <vt:lpstr>POČTY OVLIVNĚNÝCH GENŮ</vt:lpstr>
      <vt:lpstr>Snímek 15</vt:lpstr>
      <vt:lpstr>Snímek 16</vt:lpstr>
      <vt:lpstr>Snímek 17</vt:lpstr>
      <vt:lpstr>ODBĚR VZORKŮ 2009/2010</vt:lpstr>
      <vt:lpstr>ZÁVĚR</vt:lpstr>
      <vt:lpstr> PODĚKOVÁNÍ</vt:lpstr>
      <vt:lpstr>DĚKUJI VÁM ZA POZORNOST! </vt:lpstr>
    </vt:vector>
  </TitlesOfParts>
  <Company>UEM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Katerina Hanzalova</dc:creator>
  <cp:lastModifiedBy>Pavlína Čurdová</cp:lastModifiedBy>
  <cp:revision>219</cp:revision>
  <dcterms:created xsi:type="dcterms:W3CDTF">2010-04-23T06:23:39Z</dcterms:created>
  <dcterms:modified xsi:type="dcterms:W3CDTF">2010-11-26T08:17:30Z</dcterms:modified>
</cp:coreProperties>
</file>