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4"/>
  </p:sldMasterIdLst>
  <p:notesMasterIdLst>
    <p:notesMasterId r:id="rId14"/>
  </p:notesMasterIdLst>
  <p:handoutMasterIdLst>
    <p:handoutMasterId r:id="rId15"/>
  </p:handoutMasterIdLst>
  <p:sldIdLst>
    <p:sldId id="322" r:id="rId5"/>
    <p:sldId id="498" r:id="rId6"/>
    <p:sldId id="473" r:id="rId7"/>
    <p:sldId id="505" r:id="rId8"/>
    <p:sldId id="506" r:id="rId9"/>
    <p:sldId id="507" r:id="rId10"/>
    <p:sldId id="508" r:id="rId11"/>
    <p:sldId id="509" r:id="rId12"/>
    <p:sldId id="321" r:id="rId13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339"/>
    <a:srgbClr val="FFAA00"/>
    <a:srgbClr val="FCF9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940675A-B579-460E-94D1-54222C63F5D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Střední styl 2 – zvýraznění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4C1A8A3-306A-4EB7-A6B1-4F7E0EB9C5D6}" styleName="Střední styl 3 – zvýraznění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Bez stylu, mřížka tabulky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93" autoAdjust="0"/>
    <p:restoredTop sz="94690" autoAdjust="0"/>
  </p:normalViewPr>
  <p:slideViewPr>
    <p:cSldViewPr snapToGrid="0">
      <p:cViewPr varScale="1">
        <p:scale>
          <a:sx n="141" d="100"/>
          <a:sy n="141" d="100"/>
        </p:scale>
        <p:origin x="138" y="59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278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8388"/>
    </p:cViewPr>
  </p:sorterViewPr>
  <p:notesViewPr>
    <p:cSldViewPr snapToGrid="0">
      <p:cViewPr varScale="1">
        <p:scale>
          <a:sx n="78" d="100"/>
          <a:sy n="78" d="100"/>
        </p:scale>
        <p:origin x="3036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1314D27-2947-40CD-A288-73A3C03B525B}" type="doc">
      <dgm:prSet loTypeId="urn:microsoft.com/office/officeart/2005/8/layout/StepDownProcess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cs-CZ"/>
        </a:p>
      </dgm:t>
    </dgm:pt>
    <dgm:pt modelId="{692CED6D-B441-430B-8E2D-495F0A7008C0}">
      <dgm:prSet phldrT="[Text]"/>
      <dgm:spPr/>
      <dgm:t>
        <a:bodyPr/>
        <a:lstStyle/>
        <a:p>
          <a:r>
            <a:rPr lang="cs-CZ" dirty="0"/>
            <a:t>Aktivační nařízení</a:t>
          </a:r>
        </a:p>
      </dgm:t>
    </dgm:pt>
    <dgm:pt modelId="{44EF8C46-2373-49AD-AF30-ADF7745CF423}" type="parTrans" cxnId="{D59D3777-A6BE-46DA-B31A-75B687961072}">
      <dgm:prSet/>
      <dgm:spPr/>
      <dgm:t>
        <a:bodyPr/>
        <a:lstStyle/>
        <a:p>
          <a:endParaRPr lang="cs-CZ"/>
        </a:p>
      </dgm:t>
    </dgm:pt>
    <dgm:pt modelId="{1284EA20-69DA-41BE-91A8-412A6BCD397D}" type="sibTrans" cxnId="{D59D3777-A6BE-46DA-B31A-75B687961072}">
      <dgm:prSet/>
      <dgm:spPr/>
      <dgm:t>
        <a:bodyPr/>
        <a:lstStyle/>
        <a:p>
          <a:endParaRPr lang="cs-CZ"/>
        </a:p>
      </dgm:t>
    </dgm:pt>
    <dgm:pt modelId="{5AF59E5B-A610-4CDC-874E-3915332C33C6}">
      <dgm:prSet phldrT="[Text]"/>
      <dgm:spPr/>
      <dgm:t>
        <a:bodyPr/>
        <a:lstStyle/>
        <a:p>
          <a:r>
            <a:rPr lang="cs-CZ" dirty="0"/>
            <a:t>Definuje jednotlivé druhy zdrojů podpory a formy podpory</a:t>
          </a:r>
        </a:p>
      </dgm:t>
    </dgm:pt>
    <dgm:pt modelId="{9C5C387E-D56B-4873-A58E-1B2EEB084E68}" type="parTrans" cxnId="{D376EDD6-562F-4D93-A2B9-850914C79EEB}">
      <dgm:prSet/>
      <dgm:spPr/>
      <dgm:t>
        <a:bodyPr/>
        <a:lstStyle/>
        <a:p>
          <a:endParaRPr lang="cs-CZ"/>
        </a:p>
      </dgm:t>
    </dgm:pt>
    <dgm:pt modelId="{DE1234B7-BE51-46B2-A95C-09D795966FF6}" type="sibTrans" cxnId="{D376EDD6-562F-4D93-A2B9-850914C79EEB}">
      <dgm:prSet/>
      <dgm:spPr/>
      <dgm:t>
        <a:bodyPr/>
        <a:lstStyle/>
        <a:p>
          <a:endParaRPr lang="cs-CZ"/>
        </a:p>
      </dgm:t>
    </dgm:pt>
    <dgm:pt modelId="{710CD09E-E31E-49F5-83A6-1AEBE349D96F}">
      <dgm:prSet phldrT="[Text]"/>
      <dgm:spPr/>
      <dgm:t>
        <a:bodyPr/>
        <a:lstStyle/>
        <a:p>
          <a:r>
            <a:rPr lang="cs-CZ" dirty="0"/>
            <a:t>Finanční nástroje</a:t>
          </a:r>
        </a:p>
      </dgm:t>
    </dgm:pt>
    <dgm:pt modelId="{6FE325F9-B220-41BE-9FA9-1CA244C33388}" type="parTrans" cxnId="{169112E9-70D1-4121-83D6-6C10B40D4355}">
      <dgm:prSet/>
      <dgm:spPr/>
      <dgm:t>
        <a:bodyPr/>
        <a:lstStyle/>
        <a:p>
          <a:endParaRPr lang="cs-CZ"/>
        </a:p>
      </dgm:t>
    </dgm:pt>
    <dgm:pt modelId="{4E74AD88-DE71-403D-A097-A192AECD64B8}" type="sibTrans" cxnId="{169112E9-70D1-4121-83D6-6C10B40D4355}">
      <dgm:prSet/>
      <dgm:spPr/>
      <dgm:t>
        <a:bodyPr/>
        <a:lstStyle/>
        <a:p>
          <a:endParaRPr lang="cs-CZ"/>
        </a:p>
      </dgm:t>
    </dgm:pt>
    <dgm:pt modelId="{861C37FA-A210-4F91-9360-755E0FE4E0E7}">
      <dgm:prSet phldrT="[Text]"/>
      <dgm:spPr/>
      <dgm:t>
        <a:bodyPr/>
        <a:lstStyle/>
        <a:p>
          <a:r>
            <a:rPr lang="cs-CZ" dirty="0"/>
            <a:t>MPO, MŽP</a:t>
          </a:r>
        </a:p>
      </dgm:t>
    </dgm:pt>
    <dgm:pt modelId="{76C01819-5A54-438F-AC81-9343A06ED8A3}" type="parTrans" cxnId="{63F9788B-D5A7-471E-94E1-D6D5431E21CC}">
      <dgm:prSet/>
      <dgm:spPr/>
      <dgm:t>
        <a:bodyPr/>
        <a:lstStyle/>
        <a:p>
          <a:endParaRPr lang="cs-CZ"/>
        </a:p>
      </dgm:t>
    </dgm:pt>
    <dgm:pt modelId="{B56F36D9-29E7-434C-B843-BD45AB5F10A8}" type="sibTrans" cxnId="{63F9788B-D5A7-471E-94E1-D6D5431E21CC}">
      <dgm:prSet/>
      <dgm:spPr/>
      <dgm:t>
        <a:bodyPr/>
        <a:lstStyle/>
        <a:p>
          <a:endParaRPr lang="cs-CZ"/>
        </a:p>
      </dgm:t>
    </dgm:pt>
    <dgm:pt modelId="{6A11EBEE-BB58-4A28-B12E-312F49E0146E}">
      <dgm:prSet phldrT="[Text]"/>
      <dgm:spPr/>
      <dgm:t>
        <a:bodyPr/>
        <a:lstStyle/>
        <a:p>
          <a:r>
            <a:rPr lang="cs-CZ" dirty="0"/>
            <a:t>Provozní podpora</a:t>
          </a:r>
        </a:p>
      </dgm:t>
    </dgm:pt>
    <dgm:pt modelId="{D73F037C-1DE9-40A5-B994-1C8FEF971CAD}" type="parTrans" cxnId="{667C7D1F-2659-418B-8E3D-8844B372784B}">
      <dgm:prSet/>
      <dgm:spPr/>
      <dgm:t>
        <a:bodyPr/>
        <a:lstStyle/>
        <a:p>
          <a:endParaRPr lang="cs-CZ"/>
        </a:p>
      </dgm:t>
    </dgm:pt>
    <dgm:pt modelId="{68C2137F-0156-46C0-B891-23BC1DC196FD}" type="sibTrans" cxnId="{667C7D1F-2659-418B-8E3D-8844B372784B}">
      <dgm:prSet/>
      <dgm:spPr/>
      <dgm:t>
        <a:bodyPr/>
        <a:lstStyle/>
        <a:p>
          <a:endParaRPr lang="cs-CZ"/>
        </a:p>
      </dgm:t>
    </dgm:pt>
    <dgm:pt modelId="{371119B5-3E0B-435D-93EA-6CBFE4CE468D}">
      <dgm:prSet phldrT="[Text]"/>
      <dgm:spPr/>
      <dgm:t>
        <a:bodyPr/>
        <a:lstStyle/>
        <a:p>
          <a:r>
            <a:rPr lang="cs-CZ" b="0" i="1" dirty="0"/>
            <a:t>Vyhláška o zajištění přiměřenosti poskytované provozní podpory zdrojů energie</a:t>
          </a:r>
          <a:endParaRPr lang="cs-CZ" dirty="0"/>
        </a:p>
      </dgm:t>
    </dgm:pt>
    <dgm:pt modelId="{10B22FAA-7652-4428-9F83-758D43204CF2}" type="parTrans" cxnId="{8B763E86-E353-465D-B6A2-E50BC7AAFF10}">
      <dgm:prSet/>
      <dgm:spPr/>
      <dgm:t>
        <a:bodyPr/>
        <a:lstStyle/>
        <a:p>
          <a:endParaRPr lang="cs-CZ"/>
        </a:p>
      </dgm:t>
    </dgm:pt>
    <dgm:pt modelId="{20B13315-4E50-4FBF-901E-843F71E6AF96}" type="sibTrans" cxnId="{8B763E86-E353-465D-B6A2-E50BC7AAFF10}">
      <dgm:prSet/>
      <dgm:spPr/>
      <dgm:t>
        <a:bodyPr/>
        <a:lstStyle/>
        <a:p>
          <a:endParaRPr lang="cs-CZ"/>
        </a:p>
      </dgm:t>
    </dgm:pt>
    <dgm:pt modelId="{E33FEA72-C359-4EDE-954A-10DA6FAE927D}">
      <dgm:prSet phldrT="[Text]"/>
      <dgm:spPr/>
      <dgm:t>
        <a:bodyPr/>
        <a:lstStyle/>
        <a:p>
          <a:r>
            <a:rPr lang="cs-CZ" dirty="0"/>
            <a:t>Krátící mechanismus</a:t>
          </a:r>
        </a:p>
      </dgm:t>
    </dgm:pt>
    <dgm:pt modelId="{4CD4A78D-4D9D-49C6-B77C-9AC4DA978920}" type="parTrans" cxnId="{4C98084F-4292-4508-AD22-498FE2F0A0FB}">
      <dgm:prSet/>
      <dgm:spPr/>
      <dgm:t>
        <a:bodyPr/>
        <a:lstStyle/>
        <a:p>
          <a:endParaRPr lang="cs-CZ"/>
        </a:p>
      </dgm:t>
    </dgm:pt>
    <dgm:pt modelId="{CD7B6A08-2426-47B9-9CBE-5858B2F020CC}" type="sibTrans" cxnId="{4C98084F-4292-4508-AD22-498FE2F0A0FB}">
      <dgm:prSet/>
      <dgm:spPr/>
      <dgm:t>
        <a:bodyPr/>
        <a:lstStyle/>
        <a:p>
          <a:endParaRPr lang="cs-CZ"/>
        </a:p>
      </dgm:t>
    </dgm:pt>
    <dgm:pt modelId="{84BEC96D-E3F2-4F87-901F-CAF7A1C9ADCC}">
      <dgm:prSet phldrT="[Text]"/>
      <dgm:spPr/>
      <dgm:t>
        <a:bodyPr/>
        <a:lstStyle/>
        <a:p>
          <a:r>
            <a:rPr lang="cs-CZ" dirty="0"/>
            <a:t>Cenová rozhodnutí ERÚ</a:t>
          </a:r>
        </a:p>
      </dgm:t>
    </dgm:pt>
    <dgm:pt modelId="{A8641D23-E37F-488E-B7AC-1A48B3CA9842}" type="parTrans" cxnId="{66B042B5-E28F-4AD9-9277-E3C192B2D70E}">
      <dgm:prSet/>
      <dgm:spPr/>
      <dgm:t>
        <a:bodyPr/>
        <a:lstStyle/>
        <a:p>
          <a:endParaRPr lang="cs-CZ"/>
        </a:p>
      </dgm:t>
    </dgm:pt>
    <dgm:pt modelId="{E983BB5D-9E9C-43CA-B602-5AB52CBB9449}" type="sibTrans" cxnId="{66B042B5-E28F-4AD9-9277-E3C192B2D70E}">
      <dgm:prSet/>
      <dgm:spPr/>
      <dgm:t>
        <a:bodyPr/>
        <a:lstStyle/>
        <a:p>
          <a:endParaRPr lang="cs-CZ"/>
        </a:p>
      </dgm:t>
    </dgm:pt>
    <dgm:pt modelId="{AD52AC83-8441-4A55-98DE-1D365C38B0FC}">
      <dgm:prSet phldrT="[Text]"/>
      <dgm:spPr/>
      <dgm:t>
        <a:bodyPr/>
        <a:lstStyle/>
        <a:p>
          <a:r>
            <a:rPr lang="cs-CZ" dirty="0"/>
            <a:t>Vyhláška č. 72/2022 Sb.</a:t>
          </a:r>
        </a:p>
      </dgm:t>
    </dgm:pt>
    <dgm:pt modelId="{587C2406-8D96-4B6B-9BDF-73839A4BF1EB}" type="parTrans" cxnId="{0567FF52-8369-46D8-87E7-A44CBF020795}">
      <dgm:prSet/>
      <dgm:spPr/>
      <dgm:t>
        <a:bodyPr/>
        <a:lstStyle/>
        <a:p>
          <a:endParaRPr lang="cs-CZ"/>
        </a:p>
      </dgm:t>
    </dgm:pt>
    <dgm:pt modelId="{05498F59-CAB4-4E79-8C62-1F02F03D169F}" type="sibTrans" cxnId="{0567FF52-8369-46D8-87E7-A44CBF020795}">
      <dgm:prSet/>
      <dgm:spPr/>
      <dgm:t>
        <a:bodyPr/>
        <a:lstStyle/>
        <a:p>
          <a:endParaRPr lang="cs-CZ"/>
        </a:p>
      </dgm:t>
    </dgm:pt>
    <dgm:pt modelId="{DF67F519-38FC-47FF-BFF1-1CB94905F4E3}">
      <dgm:prSet phldrT="[Text]"/>
      <dgm:spPr/>
      <dgm:t>
        <a:bodyPr/>
        <a:lstStyle/>
        <a:p>
          <a:r>
            <a:rPr lang="cs-CZ" dirty="0"/>
            <a:t>Aukce MPO</a:t>
          </a:r>
        </a:p>
      </dgm:t>
    </dgm:pt>
    <dgm:pt modelId="{B7E743BE-53B7-48F4-AC16-5EB9EE115E0E}" type="parTrans" cxnId="{7230265F-D9F9-41A3-A5B2-8097D6A58C42}">
      <dgm:prSet/>
      <dgm:spPr/>
      <dgm:t>
        <a:bodyPr/>
        <a:lstStyle/>
        <a:p>
          <a:endParaRPr lang="cs-CZ"/>
        </a:p>
      </dgm:t>
    </dgm:pt>
    <dgm:pt modelId="{A9FAFEE5-18F8-47D2-9CF5-00190FCC0460}" type="sibTrans" cxnId="{7230265F-D9F9-41A3-A5B2-8097D6A58C42}">
      <dgm:prSet/>
      <dgm:spPr/>
      <dgm:t>
        <a:bodyPr/>
        <a:lstStyle/>
        <a:p>
          <a:endParaRPr lang="cs-CZ"/>
        </a:p>
      </dgm:t>
    </dgm:pt>
    <dgm:pt modelId="{C1E6ECC4-7E39-4109-A69E-C9C8CA65B26B}">
      <dgm:prSet phldrT="[Text]"/>
      <dgm:spPr/>
      <dgm:t>
        <a:bodyPr/>
        <a:lstStyle/>
        <a:p>
          <a:r>
            <a:rPr lang="cs-CZ"/>
            <a:t>Investiční </a:t>
          </a:r>
          <a:r>
            <a:rPr lang="cs-CZ" dirty="0"/>
            <a:t>podpora</a:t>
          </a:r>
        </a:p>
      </dgm:t>
    </dgm:pt>
    <dgm:pt modelId="{350FC259-1B2D-46DB-A13D-4BB68B7A818A}" type="parTrans" cxnId="{56BB1E09-75C6-47B3-AA08-D1D5C2413DC3}">
      <dgm:prSet/>
      <dgm:spPr/>
      <dgm:t>
        <a:bodyPr/>
        <a:lstStyle/>
        <a:p>
          <a:endParaRPr lang="cs-CZ"/>
        </a:p>
      </dgm:t>
    </dgm:pt>
    <dgm:pt modelId="{AE10A2DB-C76C-41FD-AA99-69C86C07F5DD}" type="sibTrans" cxnId="{56BB1E09-75C6-47B3-AA08-D1D5C2413DC3}">
      <dgm:prSet/>
      <dgm:spPr/>
      <dgm:t>
        <a:bodyPr/>
        <a:lstStyle/>
        <a:p>
          <a:endParaRPr lang="cs-CZ"/>
        </a:p>
      </dgm:t>
    </dgm:pt>
    <dgm:pt modelId="{723CA365-2055-4355-839E-CF4AA66D101F}">
      <dgm:prSet phldrT="[Text]"/>
      <dgm:spPr/>
      <dgm:t>
        <a:bodyPr/>
        <a:lstStyle/>
        <a:p>
          <a:r>
            <a:rPr lang="cs-CZ" dirty="0"/>
            <a:t>NRB</a:t>
          </a:r>
        </a:p>
      </dgm:t>
    </dgm:pt>
    <dgm:pt modelId="{DF86B258-213E-43E2-ABAD-DF7CB9E736C4}" type="parTrans" cxnId="{5CCDE91D-3B30-4B1B-93C3-7503E3F8EBFA}">
      <dgm:prSet/>
      <dgm:spPr/>
      <dgm:t>
        <a:bodyPr/>
        <a:lstStyle/>
        <a:p>
          <a:endParaRPr lang="cs-CZ"/>
        </a:p>
      </dgm:t>
    </dgm:pt>
    <dgm:pt modelId="{648EA8C9-0ACE-4E7F-A2BC-2DCF8A63114D}" type="sibTrans" cxnId="{5CCDE91D-3B30-4B1B-93C3-7503E3F8EBFA}">
      <dgm:prSet/>
      <dgm:spPr/>
      <dgm:t>
        <a:bodyPr/>
        <a:lstStyle/>
        <a:p>
          <a:endParaRPr lang="cs-CZ"/>
        </a:p>
      </dgm:t>
    </dgm:pt>
    <dgm:pt modelId="{E6DD7A93-8473-4DA7-8122-3E1054BD0074}" type="pres">
      <dgm:prSet presAssocID="{81314D27-2947-40CD-A288-73A3C03B525B}" presName="rootnode" presStyleCnt="0">
        <dgm:presLayoutVars>
          <dgm:chMax/>
          <dgm:chPref/>
          <dgm:dir/>
          <dgm:animLvl val="lvl"/>
        </dgm:presLayoutVars>
      </dgm:prSet>
      <dgm:spPr/>
    </dgm:pt>
    <dgm:pt modelId="{4239DC65-4A4E-4391-A6D6-FD6033D2A2B4}" type="pres">
      <dgm:prSet presAssocID="{692CED6D-B441-430B-8E2D-495F0A7008C0}" presName="composite" presStyleCnt="0"/>
      <dgm:spPr/>
    </dgm:pt>
    <dgm:pt modelId="{B51402F9-ACEB-4740-986F-0175F7217E83}" type="pres">
      <dgm:prSet presAssocID="{692CED6D-B441-430B-8E2D-495F0A7008C0}" presName="bentUpArrow1" presStyleLbl="alignImgPlace1" presStyleIdx="0" presStyleCnt="4"/>
      <dgm:spPr/>
    </dgm:pt>
    <dgm:pt modelId="{3F984E74-62A1-4D96-A79A-B11A6315DA46}" type="pres">
      <dgm:prSet presAssocID="{692CED6D-B441-430B-8E2D-495F0A7008C0}" presName="ParentText" presStyleLbl="node1" presStyleIdx="0" presStyleCnt="5" custLinFactNeighborX="1998">
        <dgm:presLayoutVars>
          <dgm:chMax val="1"/>
          <dgm:chPref val="1"/>
          <dgm:bulletEnabled val="1"/>
        </dgm:presLayoutVars>
      </dgm:prSet>
      <dgm:spPr/>
    </dgm:pt>
    <dgm:pt modelId="{6C0606AF-AD8D-4E22-A6C4-39D5067681BE}" type="pres">
      <dgm:prSet presAssocID="{692CED6D-B441-430B-8E2D-495F0A7008C0}" presName="ChildText" presStyleLbl="revTx" presStyleIdx="0" presStyleCnt="5" custScaleX="268322" custLinFactX="19200" custLinFactNeighborX="100000">
        <dgm:presLayoutVars>
          <dgm:chMax val="0"/>
          <dgm:chPref val="0"/>
          <dgm:bulletEnabled val="1"/>
        </dgm:presLayoutVars>
      </dgm:prSet>
      <dgm:spPr/>
    </dgm:pt>
    <dgm:pt modelId="{F871AA3E-460C-4386-B47E-5D2D42D2EB31}" type="pres">
      <dgm:prSet presAssocID="{1284EA20-69DA-41BE-91A8-412A6BCD397D}" presName="sibTrans" presStyleCnt="0"/>
      <dgm:spPr/>
    </dgm:pt>
    <dgm:pt modelId="{7F020336-83B2-4542-9959-FA9A3DB01F9A}" type="pres">
      <dgm:prSet presAssocID="{710CD09E-E31E-49F5-83A6-1AEBE349D96F}" presName="composite" presStyleCnt="0"/>
      <dgm:spPr/>
    </dgm:pt>
    <dgm:pt modelId="{C6F7632E-059E-4523-AAEE-B8AACF8B3117}" type="pres">
      <dgm:prSet presAssocID="{710CD09E-E31E-49F5-83A6-1AEBE349D96F}" presName="bentUpArrow1" presStyleLbl="alignImgPlace1" presStyleIdx="1" presStyleCnt="4"/>
      <dgm:spPr/>
    </dgm:pt>
    <dgm:pt modelId="{A7D2C13D-8A45-485D-B58B-C6B3346DD9BE}" type="pres">
      <dgm:prSet presAssocID="{710CD09E-E31E-49F5-83A6-1AEBE349D96F}" presName="ParentText" presStyleLbl="node1" presStyleIdx="1" presStyleCnt="5" custLinFactNeighborX="-14727" custLinFactNeighborY="-11021">
        <dgm:presLayoutVars>
          <dgm:chMax val="1"/>
          <dgm:chPref val="1"/>
          <dgm:bulletEnabled val="1"/>
        </dgm:presLayoutVars>
      </dgm:prSet>
      <dgm:spPr/>
    </dgm:pt>
    <dgm:pt modelId="{F44A7BA3-F059-4CC4-8D73-F2C0C39CFB9C}" type="pres">
      <dgm:prSet presAssocID="{710CD09E-E31E-49F5-83A6-1AEBE349D96F}" presName="ChildText" presStyleLbl="revTx" presStyleIdx="1" presStyleCnt="5" custLinFactNeighborX="-2893" custLinFactNeighborY="-17354">
        <dgm:presLayoutVars>
          <dgm:chMax val="0"/>
          <dgm:chPref val="0"/>
          <dgm:bulletEnabled val="1"/>
        </dgm:presLayoutVars>
      </dgm:prSet>
      <dgm:spPr/>
    </dgm:pt>
    <dgm:pt modelId="{7060B623-3EB7-47C4-963F-82B70D3D091B}" type="pres">
      <dgm:prSet presAssocID="{4E74AD88-DE71-403D-A097-A192AECD64B8}" presName="sibTrans" presStyleCnt="0"/>
      <dgm:spPr/>
    </dgm:pt>
    <dgm:pt modelId="{91F916A1-421E-40E6-A2E9-DAAD929A5E6D}" type="pres">
      <dgm:prSet presAssocID="{C1E6ECC4-7E39-4109-A69E-C9C8CA65B26B}" presName="composite" presStyleCnt="0"/>
      <dgm:spPr/>
    </dgm:pt>
    <dgm:pt modelId="{F78BA62F-4D8F-45DB-920B-0A15BA3AAA5F}" type="pres">
      <dgm:prSet presAssocID="{C1E6ECC4-7E39-4109-A69E-C9C8CA65B26B}" presName="bentUpArrow1" presStyleLbl="alignImgPlace1" presStyleIdx="2" presStyleCnt="4"/>
      <dgm:spPr/>
    </dgm:pt>
    <dgm:pt modelId="{355E92D7-D7ED-407A-A9AB-A5C3143CEAB9}" type="pres">
      <dgm:prSet presAssocID="{C1E6ECC4-7E39-4109-A69E-C9C8CA65B26B}" presName="ParentText" presStyleLbl="node1" presStyleIdx="2" presStyleCnt="5" custLinFactNeighborX="-22441" custLinFactNeighborY="-27051">
        <dgm:presLayoutVars>
          <dgm:chMax val="1"/>
          <dgm:chPref val="1"/>
          <dgm:bulletEnabled val="1"/>
        </dgm:presLayoutVars>
      </dgm:prSet>
      <dgm:spPr/>
    </dgm:pt>
    <dgm:pt modelId="{4AD90449-2009-4EDC-9553-6B7DA6CD4CF6}" type="pres">
      <dgm:prSet presAssocID="{C1E6ECC4-7E39-4109-A69E-C9C8CA65B26B}" presName="ChildText" presStyleLbl="revTx" presStyleIdx="2" presStyleCnt="5" custLinFactNeighborX="-10607" custLinFactNeighborY="-30990">
        <dgm:presLayoutVars>
          <dgm:chMax val="0"/>
          <dgm:chPref val="0"/>
          <dgm:bulletEnabled val="1"/>
        </dgm:presLayoutVars>
      </dgm:prSet>
      <dgm:spPr/>
    </dgm:pt>
    <dgm:pt modelId="{8BBB571F-497A-4D33-B643-26D1A33484A0}" type="pres">
      <dgm:prSet presAssocID="{AE10A2DB-C76C-41FD-AA99-69C86C07F5DD}" presName="sibTrans" presStyleCnt="0"/>
      <dgm:spPr/>
    </dgm:pt>
    <dgm:pt modelId="{CC0822DC-C412-45A6-8E21-58CA1F7B997A}" type="pres">
      <dgm:prSet presAssocID="{6A11EBEE-BB58-4A28-B12E-312F49E0146E}" presName="composite" presStyleCnt="0"/>
      <dgm:spPr/>
    </dgm:pt>
    <dgm:pt modelId="{422B231C-60D1-4C1F-A799-02AE3903BC75}" type="pres">
      <dgm:prSet presAssocID="{6A11EBEE-BB58-4A28-B12E-312F49E0146E}" presName="bentUpArrow1" presStyleLbl="alignImgPlace1" presStyleIdx="3" presStyleCnt="4" custLinFactNeighborX="-14518" custLinFactNeighborY="-12986"/>
      <dgm:spPr/>
    </dgm:pt>
    <dgm:pt modelId="{40CBC16F-C885-46CA-898D-65FCCCAA5CAC}" type="pres">
      <dgm:prSet presAssocID="{6A11EBEE-BB58-4A28-B12E-312F49E0146E}" presName="ParentText" presStyleLbl="node1" presStyleIdx="3" presStyleCnt="5" custLinFactNeighborX="-33662" custLinFactNeighborY="-25048">
        <dgm:presLayoutVars>
          <dgm:chMax val="1"/>
          <dgm:chPref val="1"/>
          <dgm:bulletEnabled val="1"/>
        </dgm:presLayoutVars>
      </dgm:prSet>
      <dgm:spPr/>
    </dgm:pt>
    <dgm:pt modelId="{55117048-EFB6-45B8-B38F-1FF44D9F851B}" type="pres">
      <dgm:prSet presAssocID="{6A11EBEE-BB58-4A28-B12E-312F49E0146E}" presName="ChildText" presStyleLbl="revTx" presStyleIdx="3" presStyleCnt="5" custScaleX="249955" custLinFactNeighborX="44033" custLinFactNeighborY="-32707">
        <dgm:presLayoutVars>
          <dgm:chMax val="0"/>
          <dgm:chPref val="0"/>
          <dgm:bulletEnabled val="1"/>
        </dgm:presLayoutVars>
      </dgm:prSet>
      <dgm:spPr/>
    </dgm:pt>
    <dgm:pt modelId="{DA3A45CD-8E88-42E2-9AFB-A07F52F5BE04}" type="pres">
      <dgm:prSet presAssocID="{68C2137F-0156-46C0-B891-23BC1DC196FD}" presName="sibTrans" presStyleCnt="0"/>
      <dgm:spPr/>
    </dgm:pt>
    <dgm:pt modelId="{B064E96E-5210-4C4B-9C57-7AF8BCA130F5}" type="pres">
      <dgm:prSet presAssocID="{E33FEA72-C359-4EDE-954A-10DA6FAE927D}" presName="composite" presStyleCnt="0"/>
      <dgm:spPr/>
    </dgm:pt>
    <dgm:pt modelId="{71ED636D-3C69-41AE-8B49-B356B7E35D6C}" type="pres">
      <dgm:prSet presAssocID="{E33FEA72-C359-4EDE-954A-10DA6FAE927D}" presName="ParentText" presStyleLbl="node1" presStyleIdx="4" presStyleCnt="5" custLinFactNeighborX="-42779" custLinFactNeighborY="-20037">
        <dgm:presLayoutVars>
          <dgm:chMax val="1"/>
          <dgm:chPref val="1"/>
          <dgm:bulletEnabled val="1"/>
        </dgm:presLayoutVars>
      </dgm:prSet>
      <dgm:spPr/>
    </dgm:pt>
    <dgm:pt modelId="{61909E22-C4DF-4D74-9909-40F185430E47}" type="pres">
      <dgm:prSet presAssocID="{E33FEA72-C359-4EDE-954A-10DA6FAE927D}" presName="FinalChildText" presStyleLbl="revTx" presStyleIdx="4" presStyleCnt="5" custScaleX="215873" custLinFactNeighborX="30896" custLinFactNeighborY="-3719">
        <dgm:presLayoutVars>
          <dgm:chMax val="0"/>
          <dgm:chPref val="0"/>
          <dgm:bulletEnabled val="1"/>
        </dgm:presLayoutVars>
      </dgm:prSet>
      <dgm:spPr/>
    </dgm:pt>
  </dgm:ptLst>
  <dgm:cxnLst>
    <dgm:cxn modelId="{56BB1E09-75C6-47B3-AA08-D1D5C2413DC3}" srcId="{81314D27-2947-40CD-A288-73A3C03B525B}" destId="{C1E6ECC4-7E39-4109-A69E-C9C8CA65B26B}" srcOrd="2" destOrd="0" parTransId="{350FC259-1B2D-46DB-A13D-4BB68B7A818A}" sibTransId="{AE10A2DB-C76C-41FD-AA99-69C86C07F5DD}"/>
    <dgm:cxn modelId="{94A8890C-23A7-4C6C-BD7D-BFF4CDA6FA79}" type="presOf" srcId="{861C37FA-A210-4F91-9360-755E0FE4E0E7}" destId="{4AD90449-2009-4EDC-9553-6B7DA6CD4CF6}" srcOrd="0" destOrd="0" presId="urn:microsoft.com/office/officeart/2005/8/layout/StepDownProcess"/>
    <dgm:cxn modelId="{67B1EE1C-0490-46A5-896F-3FE209BC95E3}" type="presOf" srcId="{C1E6ECC4-7E39-4109-A69E-C9C8CA65B26B}" destId="{355E92D7-D7ED-407A-A9AB-A5C3143CEAB9}" srcOrd="0" destOrd="0" presId="urn:microsoft.com/office/officeart/2005/8/layout/StepDownProcess"/>
    <dgm:cxn modelId="{5CCDE91D-3B30-4B1B-93C3-7503E3F8EBFA}" srcId="{710CD09E-E31E-49F5-83A6-1AEBE349D96F}" destId="{723CA365-2055-4355-839E-CF4AA66D101F}" srcOrd="0" destOrd="0" parTransId="{DF86B258-213E-43E2-ABAD-DF7CB9E736C4}" sibTransId="{648EA8C9-0ACE-4E7F-A2BC-2DCF8A63114D}"/>
    <dgm:cxn modelId="{667C7D1F-2659-418B-8E3D-8844B372784B}" srcId="{81314D27-2947-40CD-A288-73A3C03B525B}" destId="{6A11EBEE-BB58-4A28-B12E-312F49E0146E}" srcOrd="3" destOrd="0" parTransId="{D73F037C-1DE9-40A5-B994-1C8FEF971CAD}" sibTransId="{68C2137F-0156-46C0-B891-23BC1DC196FD}"/>
    <dgm:cxn modelId="{6D275A29-5341-42DD-AAEA-C255C6E7C3D9}" type="presOf" srcId="{692CED6D-B441-430B-8E2D-495F0A7008C0}" destId="{3F984E74-62A1-4D96-A79A-B11A6315DA46}" srcOrd="0" destOrd="0" presId="urn:microsoft.com/office/officeart/2005/8/layout/StepDownProcess"/>
    <dgm:cxn modelId="{52E4C72A-D8CD-44F1-9F35-A6F90D142BB4}" type="presOf" srcId="{723CA365-2055-4355-839E-CF4AA66D101F}" destId="{F44A7BA3-F059-4CC4-8D73-F2C0C39CFB9C}" srcOrd="0" destOrd="0" presId="urn:microsoft.com/office/officeart/2005/8/layout/StepDownProcess"/>
    <dgm:cxn modelId="{1FE89C35-6F05-496A-8168-A60FD18E1014}" type="presOf" srcId="{710CD09E-E31E-49F5-83A6-1AEBE349D96F}" destId="{A7D2C13D-8A45-485D-B58B-C6B3346DD9BE}" srcOrd="0" destOrd="0" presId="urn:microsoft.com/office/officeart/2005/8/layout/StepDownProcess"/>
    <dgm:cxn modelId="{7230265F-D9F9-41A3-A5B2-8097D6A58C42}" srcId="{6A11EBEE-BB58-4A28-B12E-312F49E0146E}" destId="{DF67F519-38FC-47FF-BFF1-1CB94905F4E3}" srcOrd="1" destOrd="0" parTransId="{B7E743BE-53B7-48F4-AC16-5EB9EE115E0E}" sibTransId="{A9FAFEE5-18F8-47D2-9CF5-00190FCC0460}"/>
    <dgm:cxn modelId="{4C98084F-4292-4508-AD22-498FE2F0A0FB}" srcId="{81314D27-2947-40CD-A288-73A3C03B525B}" destId="{E33FEA72-C359-4EDE-954A-10DA6FAE927D}" srcOrd="4" destOrd="0" parTransId="{4CD4A78D-4D9D-49C6-B77C-9AC4DA978920}" sibTransId="{CD7B6A08-2426-47B9-9CBE-5858B2F020CC}"/>
    <dgm:cxn modelId="{0567FF52-8369-46D8-87E7-A44CBF020795}" srcId="{E33FEA72-C359-4EDE-954A-10DA6FAE927D}" destId="{AD52AC83-8441-4A55-98DE-1D365C38B0FC}" srcOrd="0" destOrd="0" parTransId="{587C2406-8D96-4B6B-9BDF-73839A4BF1EB}" sibTransId="{05498F59-CAB4-4E79-8C62-1F02F03D169F}"/>
    <dgm:cxn modelId="{F9677756-CAC8-4BBB-A263-55B164193102}" type="presOf" srcId="{6A11EBEE-BB58-4A28-B12E-312F49E0146E}" destId="{40CBC16F-C885-46CA-898D-65FCCCAA5CAC}" srcOrd="0" destOrd="0" presId="urn:microsoft.com/office/officeart/2005/8/layout/StepDownProcess"/>
    <dgm:cxn modelId="{D59D3777-A6BE-46DA-B31A-75B687961072}" srcId="{81314D27-2947-40CD-A288-73A3C03B525B}" destId="{692CED6D-B441-430B-8E2D-495F0A7008C0}" srcOrd="0" destOrd="0" parTransId="{44EF8C46-2373-49AD-AF30-ADF7745CF423}" sibTransId="{1284EA20-69DA-41BE-91A8-412A6BCD397D}"/>
    <dgm:cxn modelId="{B9C96F59-F0CD-410F-AF3C-4F9002973D0E}" type="presOf" srcId="{371119B5-3E0B-435D-93EA-6CBFE4CE468D}" destId="{61909E22-C4DF-4D74-9909-40F185430E47}" srcOrd="0" destOrd="1" presId="urn:microsoft.com/office/officeart/2005/8/layout/StepDownProcess"/>
    <dgm:cxn modelId="{5C7B3280-76B2-4F2F-96E1-1848C5BCB677}" type="presOf" srcId="{81314D27-2947-40CD-A288-73A3C03B525B}" destId="{E6DD7A93-8473-4DA7-8122-3E1054BD0074}" srcOrd="0" destOrd="0" presId="urn:microsoft.com/office/officeart/2005/8/layout/StepDownProcess"/>
    <dgm:cxn modelId="{8B763E86-E353-465D-B6A2-E50BC7AAFF10}" srcId="{E33FEA72-C359-4EDE-954A-10DA6FAE927D}" destId="{371119B5-3E0B-435D-93EA-6CBFE4CE468D}" srcOrd="1" destOrd="0" parTransId="{10B22FAA-7652-4428-9F83-758D43204CF2}" sibTransId="{20B13315-4E50-4FBF-901E-843F71E6AF96}"/>
    <dgm:cxn modelId="{63F9788B-D5A7-471E-94E1-D6D5431E21CC}" srcId="{C1E6ECC4-7E39-4109-A69E-C9C8CA65B26B}" destId="{861C37FA-A210-4F91-9360-755E0FE4E0E7}" srcOrd="0" destOrd="0" parTransId="{76C01819-5A54-438F-AC81-9343A06ED8A3}" sibTransId="{B56F36D9-29E7-434C-B843-BD45AB5F10A8}"/>
    <dgm:cxn modelId="{4E11D08C-7E15-4823-A737-A0BCD2C0E5FB}" type="presOf" srcId="{DF67F519-38FC-47FF-BFF1-1CB94905F4E3}" destId="{55117048-EFB6-45B8-B38F-1FF44D9F851B}" srcOrd="0" destOrd="1" presId="urn:microsoft.com/office/officeart/2005/8/layout/StepDownProcess"/>
    <dgm:cxn modelId="{7846918D-086E-4DA7-A9CD-B089587FC374}" type="presOf" srcId="{5AF59E5B-A610-4CDC-874E-3915332C33C6}" destId="{6C0606AF-AD8D-4E22-A6C4-39D5067681BE}" srcOrd="0" destOrd="0" presId="urn:microsoft.com/office/officeart/2005/8/layout/StepDownProcess"/>
    <dgm:cxn modelId="{E8CA9D94-E97E-4BD3-9438-E4BD03B40A41}" type="presOf" srcId="{AD52AC83-8441-4A55-98DE-1D365C38B0FC}" destId="{61909E22-C4DF-4D74-9909-40F185430E47}" srcOrd="0" destOrd="0" presId="urn:microsoft.com/office/officeart/2005/8/layout/StepDownProcess"/>
    <dgm:cxn modelId="{4547C799-B10C-49D8-BA57-F0C6C673BA7C}" type="presOf" srcId="{E33FEA72-C359-4EDE-954A-10DA6FAE927D}" destId="{71ED636D-3C69-41AE-8B49-B356B7E35D6C}" srcOrd="0" destOrd="0" presId="urn:microsoft.com/office/officeart/2005/8/layout/StepDownProcess"/>
    <dgm:cxn modelId="{66B042B5-E28F-4AD9-9277-E3C192B2D70E}" srcId="{6A11EBEE-BB58-4A28-B12E-312F49E0146E}" destId="{84BEC96D-E3F2-4F87-901F-CAF7A1C9ADCC}" srcOrd="0" destOrd="0" parTransId="{A8641D23-E37F-488E-B7AC-1A48B3CA9842}" sibTransId="{E983BB5D-9E9C-43CA-B602-5AB52CBB9449}"/>
    <dgm:cxn modelId="{723565CE-BAF8-41D0-88AF-30CED709630E}" type="presOf" srcId="{84BEC96D-E3F2-4F87-901F-CAF7A1C9ADCC}" destId="{55117048-EFB6-45B8-B38F-1FF44D9F851B}" srcOrd="0" destOrd="0" presId="urn:microsoft.com/office/officeart/2005/8/layout/StepDownProcess"/>
    <dgm:cxn modelId="{D376EDD6-562F-4D93-A2B9-850914C79EEB}" srcId="{692CED6D-B441-430B-8E2D-495F0A7008C0}" destId="{5AF59E5B-A610-4CDC-874E-3915332C33C6}" srcOrd="0" destOrd="0" parTransId="{9C5C387E-D56B-4873-A58E-1B2EEB084E68}" sibTransId="{DE1234B7-BE51-46B2-A95C-09D795966FF6}"/>
    <dgm:cxn modelId="{169112E9-70D1-4121-83D6-6C10B40D4355}" srcId="{81314D27-2947-40CD-A288-73A3C03B525B}" destId="{710CD09E-E31E-49F5-83A6-1AEBE349D96F}" srcOrd="1" destOrd="0" parTransId="{6FE325F9-B220-41BE-9FA9-1CA244C33388}" sibTransId="{4E74AD88-DE71-403D-A097-A192AECD64B8}"/>
    <dgm:cxn modelId="{2C6D4C8D-DA2B-4CB4-A5B7-F2A836DEA79C}" type="presParOf" srcId="{E6DD7A93-8473-4DA7-8122-3E1054BD0074}" destId="{4239DC65-4A4E-4391-A6D6-FD6033D2A2B4}" srcOrd="0" destOrd="0" presId="urn:microsoft.com/office/officeart/2005/8/layout/StepDownProcess"/>
    <dgm:cxn modelId="{C8E0F2C7-3E58-450B-8BF4-0070115331FF}" type="presParOf" srcId="{4239DC65-4A4E-4391-A6D6-FD6033D2A2B4}" destId="{B51402F9-ACEB-4740-986F-0175F7217E83}" srcOrd="0" destOrd="0" presId="urn:microsoft.com/office/officeart/2005/8/layout/StepDownProcess"/>
    <dgm:cxn modelId="{51659B7A-2CAC-497B-9422-4F7E5036A089}" type="presParOf" srcId="{4239DC65-4A4E-4391-A6D6-FD6033D2A2B4}" destId="{3F984E74-62A1-4D96-A79A-B11A6315DA46}" srcOrd="1" destOrd="0" presId="urn:microsoft.com/office/officeart/2005/8/layout/StepDownProcess"/>
    <dgm:cxn modelId="{887B7053-C39A-4E7A-AC6A-0C72AC8F6F9D}" type="presParOf" srcId="{4239DC65-4A4E-4391-A6D6-FD6033D2A2B4}" destId="{6C0606AF-AD8D-4E22-A6C4-39D5067681BE}" srcOrd="2" destOrd="0" presId="urn:microsoft.com/office/officeart/2005/8/layout/StepDownProcess"/>
    <dgm:cxn modelId="{E36A8F53-7F18-467D-9C8E-4D9D6A406949}" type="presParOf" srcId="{E6DD7A93-8473-4DA7-8122-3E1054BD0074}" destId="{F871AA3E-460C-4386-B47E-5D2D42D2EB31}" srcOrd="1" destOrd="0" presId="urn:microsoft.com/office/officeart/2005/8/layout/StepDownProcess"/>
    <dgm:cxn modelId="{6C082044-46F8-47F4-82AC-52C0FF5B2FEC}" type="presParOf" srcId="{E6DD7A93-8473-4DA7-8122-3E1054BD0074}" destId="{7F020336-83B2-4542-9959-FA9A3DB01F9A}" srcOrd="2" destOrd="0" presId="urn:microsoft.com/office/officeart/2005/8/layout/StepDownProcess"/>
    <dgm:cxn modelId="{E7C079FD-7B5F-4204-954A-2144D665C701}" type="presParOf" srcId="{7F020336-83B2-4542-9959-FA9A3DB01F9A}" destId="{C6F7632E-059E-4523-AAEE-B8AACF8B3117}" srcOrd="0" destOrd="0" presId="urn:microsoft.com/office/officeart/2005/8/layout/StepDownProcess"/>
    <dgm:cxn modelId="{FDEDAB81-B9E7-42CD-B252-A872BCB4168D}" type="presParOf" srcId="{7F020336-83B2-4542-9959-FA9A3DB01F9A}" destId="{A7D2C13D-8A45-485D-B58B-C6B3346DD9BE}" srcOrd="1" destOrd="0" presId="urn:microsoft.com/office/officeart/2005/8/layout/StepDownProcess"/>
    <dgm:cxn modelId="{C8C7D849-4D64-4D80-A3FA-DEDE55B5AFB9}" type="presParOf" srcId="{7F020336-83B2-4542-9959-FA9A3DB01F9A}" destId="{F44A7BA3-F059-4CC4-8D73-F2C0C39CFB9C}" srcOrd="2" destOrd="0" presId="urn:microsoft.com/office/officeart/2005/8/layout/StepDownProcess"/>
    <dgm:cxn modelId="{7BDC8660-87AE-4E05-9252-4F742752375E}" type="presParOf" srcId="{E6DD7A93-8473-4DA7-8122-3E1054BD0074}" destId="{7060B623-3EB7-47C4-963F-82B70D3D091B}" srcOrd="3" destOrd="0" presId="urn:microsoft.com/office/officeart/2005/8/layout/StepDownProcess"/>
    <dgm:cxn modelId="{93F9AC2B-212D-4387-8A09-70786E49F1BC}" type="presParOf" srcId="{E6DD7A93-8473-4DA7-8122-3E1054BD0074}" destId="{91F916A1-421E-40E6-A2E9-DAAD929A5E6D}" srcOrd="4" destOrd="0" presId="urn:microsoft.com/office/officeart/2005/8/layout/StepDownProcess"/>
    <dgm:cxn modelId="{61740A61-6EBF-435E-93DD-614E2E2C2EEC}" type="presParOf" srcId="{91F916A1-421E-40E6-A2E9-DAAD929A5E6D}" destId="{F78BA62F-4D8F-45DB-920B-0A15BA3AAA5F}" srcOrd="0" destOrd="0" presId="urn:microsoft.com/office/officeart/2005/8/layout/StepDownProcess"/>
    <dgm:cxn modelId="{CF4E334A-E2EA-4FFB-8B86-B6BD077053A9}" type="presParOf" srcId="{91F916A1-421E-40E6-A2E9-DAAD929A5E6D}" destId="{355E92D7-D7ED-407A-A9AB-A5C3143CEAB9}" srcOrd="1" destOrd="0" presId="urn:microsoft.com/office/officeart/2005/8/layout/StepDownProcess"/>
    <dgm:cxn modelId="{7B2A3918-3A0F-469C-A020-7B9AFE18625E}" type="presParOf" srcId="{91F916A1-421E-40E6-A2E9-DAAD929A5E6D}" destId="{4AD90449-2009-4EDC-9553-6B7DA6CD4CF6}" srcOrd="2" destOrd="0" presId="urn:microsoft.com/office/officeart/2005/8/layout/StepDownProcess"/>
    <dgm:cxn modelId="{8C50596C-D44E-41FC-A2E3-E101A38BB4B4}" type="presParOf" srcId="{E6DD7A93-8473-4DA7-8122-3E1054BD0074}" destId="{8BBB571F-497A-4D33-B643-26D1A33484A0}" srcOrd="5" destOrd="0" presId="urn:microsoft.com/office/officeart/2005/8/layout/StepDownProcess"/>
    <dgm:cxn modelId="{892D643A-6C7F-43FB-9FA0-D36389E46AAA}" type="presParOf" srcId="{E6DD7A93-8473-4DA7-8122-3E1054BD0074}" destId="{CC0822DC-C412-45A6-8E21-58CA1F7B997A}" srcOrd="6" destOrd="0" presId="urn:microsoft.com/office/officeart/2005/8/layout/StepDownProcess"/>
    <dgm:cxn modelId="{5A85B85E-AEA6-43EA-889F-13819BD17602}" type="presParOf" srcId="{CC0822DC-C412-45A6-8E21-58CA1F7B997A}" destId="{422B231C-60D1-4C1F-A799-02AE3903BC75}" srcOrd="0" destOrd="0" presId="urn:microsoft.com/office/officeart/2005/8/layout/StepDownProcess"/>
    <dgm:cxn modelId="{C71E2CF9-3C06-408E-89A9-FAA59C7A124A}" type="presParOf" srcId="{CC0822DC-C412-45A6-8E21-58CA1F7B997A}" destId="{40CBC16F-C885-46CA-898D-65FCCCAA5CAC}" srcOrd="1" destOrd="0" presId="urn:microsoft.com/office/officeart/2005/8/layout/StepDownProcess"/>
    <dgm:cxn modelId="{C60DC496-4DA5-4DE1-B23F-398BC3235DBA}" type="presParOf" srcId="{CC0822DC-C412-45A6-8E21-58CA1F7B997A}" destId="{55117048-EFB6-45B8-B38F-1FF44D9F851B}" srcOrd="2" destOrd="0" presId="urn:microsoft.com/office/officeart/2005/8/layout/StepDownProcess"/>
    <dgm:cxn modelId="{D89887F2-44C9-43AD-B523-2BC9A4339FF8}" type="presParOf" srcId="{E6DD7A93-8473-4DA7-8122-3E1054BD0074}" destId="{DA3A45CD-8E88-42E2-9AFB-A07F52F5BE04}" srcOrd="7" destOrd="0" presId="urn:microsoft.com/office/officeart/2005/8/layout/StepDownProcess"/>
    <dgm:cxn modelId="{9FD4438C-4B7C-4673-972D-320D88F6C7F9}" type="presParOf" srcId="{E6DD7A93-8473-4DA7-8122-3E1054BD0074}" destId="{B064E96E-5210-4C4B-9C57-7AF8BCA130F5}" srcOrd="8" destOrd="0" presId="urn:microsoft.com/office/officeart/2005/8/layout/StepDownProcess"/>
    <dgm:cxn modelId="{C42C6D93-B344-49A1-8A14-6BB2054051FC}" type="presParOf" srcId="{B064E96E-5210-4C4B-9C57-7AF8BCA130F5}" destId="{71ED636D-3C69-41AE-8B49-B356B7E35D6C}" srcOrd="0" destOrd="0" presId="urn:microsoft.com/office/officeart/2005/8/layout/StepDownProcess"/>
    <dgm:cxn modelId="{4C24E820-EA9B-4558-99EA-A8AEFAAE909F}" type="presParOf" srcId="{B064E96E-5210-4C4B-9C57-7AF8BCA130F5}" destId="{61909E22-C4DF-4D74-9909-40F185430E47}" srcOrd="1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51402F9-ACEB-4740-986F-0175F7217E83}">
      <dsp:nvSpPr>
        <dsp:cNvPr id="0" name=""/>
        <dsp:cNvSpPr/>
      </dsp:nvSpPr>
      <dsp:spPr>
        <a:xfrm rot="5400000">
          <a:off x="971936" y="826332"/>
          <a:ext cx="719144" cy="818720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F984E74-62A1-4D96-A79A-B11A6315DA46}">
      <dsp:nvSpPr>
        <dsp:cNvPr id="0" name=""/>
        <dsp:cNvSpPr/>
      </dsp:nvSpPr>
      <dsp:spPr>
        <a:xfrm>
          <a:off x="805595" y="29146"/>
          <a:ext cx="1210616" cy="847392"/>
        </a:xfrm>
        <a:prstGeom prst="roundRect">
          <a:avLst>
            <a:gd name="adj" fmla="val 1667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300" kern="1200" dirty="0"/>
            <a:t>Aktivační nařízení</a:t>
          </a:r>
        </a:p>
      </dsp:txBody>
      <dsp:txXfrm>
        <a:off x="846969" y="70520"/>
        <a:ext cx="1127868" cy="764644"/>
      </dsp:txXfrm>
    </dsp:sp>
    <dsp:sp modelId="{6C0606AF-AD8D-4E22-A6C4-39D5067681BE}">
      <dsp:nvSpPr>
        <dsp:cNvPr id="0" name=""/>
        <dsp:cNvSpPr/>
      </dsp:nvSpPr>
      <dsp:spPr>
        <a:xfrm>
          <a:off x="2300537" y="109964"/>
          <a:ext cx="2362540" cy="6848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1000" kern="1200" dirty="0"/>
            <a:t>Definuje jednotlivé druhy zdrojů podpory a formy podpory</a:t>
          </a:r>
        </a:p>
      </dsp:txBody>
      <dsp:txXfrm>
        <a:off x="2300537" y="109964"/>
        <a:ext cx="2362540" cy="684899"/>
      </dsp:txXfrm>
    </dsp:sp>
    <dsp:sp modelId="{C6F7632E-059E-4523-AAEE-B8AACF8B3117}">
      <dsp:nvSpPr>
        <dsp:cNvPr id="0" name=""/>
        <dsp:cNvSpPr/>
      </dsp:nvSpPr>
      <dsp:spPr>
        <a:xfrm rot="5400000">
          <a:off x="2331359" y="1778233"/>
          <a:ext cx="719144" cy="818720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2637929"/>
            <a:satOff val="9963"/>
            <a:lumOff val="513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7D2C13D-8A45-485D-B58B-C6B3346DD9BE}">
      <dsp:nvSpPr>
        <dsp:cNvPr id="0" name=""/>
        <dsp:cNvSpPr/>
      </dsp:nvSpPr>
      <dsp:spPr>
        <a:xfrm>
          <a:off x="1962542" y="887655"/>
          <a:ext cx="1210616" cy="847392"/>
        </a:xfrm>
        <a:prstGeom prst="roundRect">
          <a:avLst>
            <a:gd name="adj" fmla="val 1667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300" kern="1200" dirty="0"/>
            <a:t>Finanční nástroje</a:t>
          </a:r>
        </a:p>
      </dsp:txBody>
      <dsp:txXfrm>
        <a:off x="2003916" y="929029"/>
        <a:ext cx="1127868" cy="764644"/>
      </dsp:txXfrm>
    </dsp:sp>
    <dsp:sp modelId="{F44A7BA3-F059-4CC4-8D73-F2C0C39CFB9C}">
      <dsp:nvSpPr>
        <dsp:cNvPr id="0" name=""/>
        <dsp:cNvSpPr/>
      </dsp:nvSpPr>
      <dsp:spPr>
        <a:xfrm>
          <a:off x="3325973" y="943007"/>
          <a:ext cx="880486" cy="6848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1000" kern="1200" dirty="0"/>
            <a:t>NRB</a:t>
          </a:r>
        </a:p>
      </dsp:txBody>
      <dsp:txXfrm>
        <a:off x="3325973" y="943007"/>
        <a:ext cx="880486" cy="684899"/>
      </dsp:txXfrm>
    </dsp:sp>
    <dsp:sp modelId="{F78BA62F-4D8F-45DB-920B-0A15BA3AAA5F}">
      <dsp:nvSpPr>
        <dsp:cNvPr id="0" name=""/>
        <dsp:cNvSpPr/>
      </dsp:nvSpPr>
      <dsp:spPr>
        <a:xfrm rot="5400000">
          <a:off x="3690781" y="2730134"/>
          <a:ext cx="719144" cy="818720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5275857"/>
            <a:satOff val="19927"/>
            <a:lumOff val="1027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55E92D7-D7ED-407A-A9AB-A5C3143CEAB9}">
      <dsp:nvSpPr>
        <dsp:cNvPr id="0" name=""/>
        <dsp:cNvSpPr/>
      </dsp:nvSpPr>
      <dsp:spPr>
        <a:xfrm>
          <a:off x="3228577" y="1703719"/>
          <a:ext cx="1210616" cy="847392"/>
        </a:xfrm>
        <a:prstGeom prst="roundRect">
          <a:avLst>
            <a:gd name="adj" fmla="val 1667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300" kern="1200"/>
            <a:t>Investiční </a:t>
          </a:r>
          <a:r>
            <a:rPr lang="cs-CZ" sz="1300" kern="1200" dirty="0"/>
            <a:t>podpora</a:t>
          </a:r>
        </a:p>
      </dsp:txBody>
      <dsp:txXfrm>
        <a:off x="3269951" y="1745093"/>
        <a:ext cx="1127868" cy="764644"/>
      </dsp:txXfrm>
    </dsp:sp>
    <dsp:sp modelId="{4AD90449-2009-4EDC-9553-6B7DA6CD4CF6}">
      <dsp:nvSpPr>
        <dsp:cNvPr id="0" name=""/>
        <dsp:cNvSpPr/>
      </dsp:nvSpPr>
      <dsp:spPr>
        <a:xfrm>
          <a:off x="4617474" y="1801515"/>
          <a:ext cx="880486" cy="6848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1000" kern="1200" dirty="0"/>
            <a:t>MPO, MŽP</a:t>
          </a:r>
        </a:p>
      </dsp:txBody>
      <dsp:txXfrm>
        <a:off x="4617474" y="1801515"/>
        <a:ext cx="880486" cy="684899"/>
      </dsp:txXfrm>
    </dsp:sp>
    <dsp:sp modelId="{422B231C-60D1-4C1F-A799-02AE3903BC75}">
      <dsp:nvSpPr>
        <dsp:cNvPr id="0" name=""/>
        <dsp:cNvSpPr/>
      </dsp:nvSpPr>
      <dsp:spPr>
        <a:xfrm rot="5400000">
          <a:off x="4931341" y="3588647"/>
          <a:ext cx="719144" cy="818720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7913785"/>
            <a:satOff val="29890"/>
            <a:lumOff val="1540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0CBC16F-C885-46CA-898D-65FCCCAA5CAC}">
      <dsp:nvSpPr>
        <dsp:cNvPr id="0" name=""/>
        <dsp:cNvSpPr/>
      </dsp:nvSpPr>
      <dsp:spPr>
        <a:xfrm>
          <a:off x="4452156" y="2672594"/>
          <a:ext cx="1210616" cy="847392"/>
        </a:xfrm>
        <a:prstGeom prst="roundRect">
          <a:avLst>
            <a:gd name="adj" fmla="val 1667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300" kern="1200" dirty="0"/>
            <a:t>Provozní podpora</a:t>
          </a:r>
        </a:p>
      </dsp:txBody>
      <dsp:txXfrm>
        <a:off x="4493530" y="2713968"/>
        <a:ext cx="1127868" cy="764644"/>
      </dsp:txXfrm>
    </dsp:sp>
    <dsp:sp modelId="{55117048-EFB6-45B8-B38F-1FF44D9F851B}">
      <dsp:nvSpPr>
        <dsp:cNvPr id="0" name=""/>
        <dsp:cNvSpPr/>
      </dsp:nvSpPr>
      <dsp:spPr>
        <a:xfrm>
          <a:off x="5797828" y="2741656"/>
          <a:ext cx="2200821" cy="6848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1000" kern="1200" dirty="0"/>
            <a:t>Cenová rozhodnutí ERÚ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1000" kern="1200" dirty="0"/>
            <a:t>Aukce MPO</a:t>
          </a:r>
        </a:p>
      </dsp:txBody>
      <dsp:txXfrm>
        <a:off x="5797828" y="2741656"/>
        <a:ext cx="2200821" cy="684899"/>
      </dsp:txXfrm>
    </dsp:sp>
    <dsp:sp modelId="{71ED636D-3C69-41AE-8B49-B356B7E35D6C}">
      <dsp:nvSpPr>
        <dsp:cNvPr id="0" name=""/>
        <dsp:cNvSpPr/>
      </dsp:nvSpPr>
      <dsp:spPr>
        <a:xfrm>
          <a:off x="5701206" y="3666957"/>
          <a:ext cx="1210616" cy="847392"/>
        </a:xfrm>
        <a:prstGeom prst="roundRect">
          <a:avLst>
            <a:gd name="adj" fmla="val 1667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300" kern="1200" dirty="0"/>
            <a:t>Krátící mechanismus</a:t>
          </a:r>
        </a:p>
      </dsp:txBody>
      <dsp:txXfrm>
        <a:off x="5742580" y="3708331"/>
        <a:ext cx="1127868" cy="764644"/>
      </dsp:txXfrm>
    </dsp:sp>
    <dsp:sp modelId="{61909E22-C4DF-4D74-9909-40F185430E47}">
      <dsp:nvSpPr>
        <dsp:cNvPr id="0" name=""/>
        <dsp:cNvSpPr/>
      </dsp:nvSpPr>
      <dsp:spPr>
        <a:xfrm>
          <a:off x="7191624" y="3892096"/>
          <a:ext cx="1900733" cy="6848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900" kern="1200" dirty="0"/>
            <a:t>Vyhláška č. 72/2022 Sb.</a:t>
          </a:r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900" b="0" i="1" kern="1200" dirty="0"/>
            <a:t>Vyhláška o zajištění přiměřenosti poskytované provozní podpory zdrojů energie</a:t>
          </a:r>
          <a:endParaRPr lang="cs-CZ" sz="900" kern="1200" dirty="0"/>
        </a:p>
      </dsp:txBody>
      <dsp:txXfrm>
        <a:off x="7191624" y="3892096"/>
        <a:ext cx="1900733" cy="68489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>
            <a:extLst>
              <a:ext uri="{FF2B5EF4-FFF2-40B4-BE49-F238E27FC236}">
                <a16:creationId xmlns:a16="http://schemas.microsoft.com/office/drawing/2014/main" id="{AAA8C26C-A5C7-FEBB-5817-23C01B253BD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ED14BA7B-26B5-E96E-C8C9-7588E7704A8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7E867F-565A-4AA7-8E4F-4FA570E673F5}" type="datetimeFigureOut">
              <a:rPr lang="cs-CZ" smtClean="0"/>
              <a:t>08.06.2026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4483ED85-3746-16C5-9929-AFA9A18280C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0233FDE4-5845-9F64-3FC8-F0AADA7220E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2B730F-E924-46DB-AD1A-0FB56D03548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70250086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DEE7B8BB-D9D6-467F-9994-F012167BAEAE}" type="datetimeFigureOut">
              <a:rPr lang="cs-CZ" smtClean="0"/>
              <a:pPr/>
              <a:t>08.06.2026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D658EE2B-939F-47CD-9BC5-5FD16CEF397F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352180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58EE2B-939F-47CD-9BC5-5FD16CEF397F}" type="slidenum">
              <a:rPr lang="cs-CZ" smtClean="0"/>
              <a:pPr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412049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F9AC9C-B931-F834-DD2D-D0B2C9A824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>
            <a:extLst>
              <a:ext uri="{FF2B5EF4-FFF2-40B4-BE49-F238E27FC236}">
                <a16:creationId xmlns:a16="http://schemas.microsoft.com/office/drawing/2014/main" id="{593D97E8-27C0-DAB1-6D89-57F9DE3FA2B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>
            <a:extLst>
              <a:ext uri="{FF2B5EF4-FFF2-40B4-BE49-F238E27FC236}">
                <a16:creationId xmlns:a16="http://schemas.microsoft.com/office/drawing/2014/main" id="{C045EA51-39CB-80F9-7032-5869CC3EB3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6B15F465-C67A-5FC7-AD60-262E884501F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58EE2B-939F-47CD-9BC5-5FD16CEF397F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651746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58EE2B-939F-47CD-9BC5-5FD16CEF397F}" type="slidenum">
              <a:rPr lang="cs-CZ" smtClean="0"/>
              <a:pPr/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336644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Úvodní sníme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DB3177F5-37BE-A64A-9744-6571C4C77F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0000" y="2761200"/>
            <a:ext cx="5400000" cy="1918800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8" name="Podnadpis 2">
            <a:extLst>
              <a:ext uri="{FF2B5EF4-FFF2-40B4-BE49-F238E27FC236}">
                <a16:creationId xmlns:a16="http://schemas.microsoft.com/office/drawing/2014/main" id="{B596686E-74CD-B7D7-C082-E9ADDDF03A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00000" y="4888800"/>
            <a:ext cx="5400000" cy="1224000"/>
          </a:xfrm>
        </p:spPr>
        <p:txBody>
          <a:bodyPr/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  <a:endParaRPr lang="cs-CZ" dirty="0"/>
          </a:p>
        </p:txBody>
      </p:sp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8348E601-3A68-BEB0-2F6A-B7D30C11C9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C11D1-493D-4A79-95FF-427A0AAFAD92}" type="datetime1">
              <a:rPr lang="cs-CZ" smtClean="0"/>
              <a:t>08.06.2026</a:t>
            </a:fld>
            <a:endParaRPr lang="cs-CZ" dirty="0"/>
          </a:p>
        </p:txBody>
      </p:sp>
      <p:pic>
        <p:nvPicPr>
          <p:cNvPr id="10" name="Obrázek 9">
            <a:extLst>
              <a:ext uri="{FF2B5EF4-FFF2-40B4-BE49-F238E27FC236}">
                <a16:creationId xmlns:a16="http://schemas.microsoft.com/office/drawing/2014/main" id="{A7EFA256-6DDC-4EAC-81D5-8D487082C56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199" y="-114300"/>
            <a:ext cx="5343315" cy="301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5050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404" userDrawn="1">
          <p15:clr>
            <a:srgbClr val="9FCC3B"/>
          </p15:clr>
        </p15:guide>
        <p15:guide id="2" pos="431" userDrawn="1">
          <p15:clr>
            <a:srgbClr val="9FCC3B"/>
          </p15:clr>
        </p15:guide>
        <p15:guide id="3" orient="horz" pos="1394" userDrawn="1">
          <p15:clr>
            <a:srgbClr val="9FCC3B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ři sloup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3600" cy="594000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5" name="Zástupný text 8">
            <a:extLst>
              <a:ext uri="{FF2B5EF4-FFF2-40B4-BE49-F238E27FC236}">
                <a16:creationId xmlns:a16="http://schemas.microsoft.com/office/drawing/2014/main" id="{79AB1A28-726C-70D7-6F65-D304F6CA8EF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A470DB23-02F9-7A0D-0BE3-B7B3966762C1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84000" y="2278069"/>
            <a:ext cx="3384000" cy="3960000"/>
          </a:xfrm>
        </p:spPr>
        <p:txBody>
          <a:bodyPr/>
          <a:lstStyle>
            <a:lvl2pPr marL="288000" indent="-288000">
              <a:defRPr/>
            </a:lvl2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8" name="Zástupný obsah 5">
            <a:extLst>
              <a:ext uri="{FF2B5EF4-FFF2-40B4-BE49-F238E27FC236}">
                <a16:creationId xmlns:a16="http://schemas.microsoft.com/office/drawing/2014/main" id="{34622E57-4DBB-EC34-C3CF-564E6511DEFC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399199" y="2278069"/>
            <a:ext cx="3384000" cy="3960000"/>
          </a:xfrm>
        </p:spPr>
        <p:txBody>
          <a:bodyPr/>
          <a:lstStyle>
            <a:lvl2pPr marL="288000" indent="-288000">
              <a:defRPr/>
            </a:lvl2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9" name="Zástupný obsah 5">
            <a:extLst>
              <a:ext uri="{FF2B5EF4-FFF2-40B4-BE49-F238E27FC236}">
                <a16:creationId xmlns:a16="http://schemas.microsoft.com/office/drawing/2014/main" id="{DB9075DF-D594-9AF7-F5CE-1A9B3B43E33D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8114399" y="2278069"/>
            <a:ext cx="3384000" cy="3960000"/>
          </a:xfrm>
        </p:spPr>
        <p:txBody>
          <a:bodyPr/>
          <a:lstStyle>
            <a:lvl2pPr marL="288000" indent="-288000">
              <a:defRPr/>
            </a:lvl2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13" name="Zástupný symbol pro zápatí 12">
            <a:extLst>
              <a:ext uri="{FF2B5EF4-FFF2-40B4-BE49-F238E27FC236}">
                <a16:creationId xmlns:a16="http://schemas.microsoft.com/office/drawing/2014/main" id="{1A8F4358-2A52-2A18-7EDD-D3ECE711529B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14" name="Zástupný symbol pro číslo snímku 13">
            <a:extLst>
              <a:ext uri="{FF2B5EF4-FFF2-40B4-BE49-F238E27FC236}">
                <a16:creationId xmlns:a16="http://schemas.microsoft.com/office/drawing/2014/main" id="{20237B32-11C6-7270-3AEA-E7E23F49ED8D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0584000" y="6300000"/>
            <a:ext cx="914399" cy="365125"/>
          </a:xfrm>
        </p:spPr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656703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ři sloupce s pozad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9268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9" name="Zástupný text 8">
            <a:extLst>
              <a:ext uri="{FF2B5EF4-FFF2-40B4-BE49-F238E27FC236}">
                <a16:creationId xmlns:a16="http://schemas.microsoft.com/office/drawing/2014/main" id="{6F99AF0C-D583-5D11-E4A5-C93DED75A4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obsah 5">
            <a:extLst>
              <a:ext uri="{FF2B5EF4-FFF2-40B4-BE49-F238E27FC236}">
                <a16:creationId xmlns:a16="http://schemas.microsoft.com/office/drawing/2014/main" id="{7A34AA89-518C-D6AC-CDB3-0DE9D45730B6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84000" y="2278069"/>
            <a:ext cx="3384000" cy="3960000"/>
          </a:xfrm>
          <a:solidFill>
            <a:schemeClr val="accent1"/>
          </a:solidFill>
        </p:spPr>
        <p:txBody>
          <a:bodyPr lIns="180000" tIns="180000" rIns="144000" bIns="72000"/>
          <a:lstStyle>
            <a:lvl1pPr marL="216000" indent="-216000">
              <a:defRPr sz="1500">
                <a:solidFill>
                  <a:schemeClr val="bg1"/>
                </a:solidFill>
              </a:defRPr>
            </a:lvl1pPr>
            <a:lvl2pPr marL="216000">
              <a:defRPr sz="1500">
                <a:solidFill>
                  <a:schemeClr val="bg1"/>
                </a:solidFill>
              </a:defRPr>
            </a:lvl2pPr>
            <a:lvl3pPr marL="648000">
              <a:defRPr sz="1200">
                <a:solidFill>
                  <a:schemeClr val="accent3"/>
                </a:solidFill>
              </a:defRPr>
            </a:lvl3pPr>
            <a:lvl4pPr marL="864000">
              <a:defRPr sz="1200">
                <a:solidFill>
                  <a:schemeClr val="bg1"/>
                </a:solidFill>
              </a:defRPr>
            </a:lvl4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</p:txBody>
      </p:sp>
      <p:sp>
        <p:nvSpPr>
          <p:cNvPr id="14" name="Zástupný obsah 5">
            <a:extLst>
              <a:ext uri="{FF2B5EF4-FFF2-40B4-BE49-F238E27FC236}">
                <a16:creationId xmlns:a16="http://schemas.microsoft.com/office/drawing/2014/main" id="{F5C06968-058F-D011-06D6-01032E89CEFD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4399200" y="2278069"/>
            <a:ext cx="3384000" cy="3960000"/>
          </a:xfrm>
          <a:solidFill>
            <a:schemeClr val="accent1"/>
          </a:solidFill>
        </p:spPr>
        <p:txBody>
          <a:bodyPr lIns="180000" tIns="180000" rIns="144000" bIns="72000"/>
          <a:lstStyle>
            <a:lvl1pPr marL="216000" indent="-216000">
              <a:defRPr sz="1500">
                <a:solidFill>
                  <a:schemeClr val="bg1"/>
                </a:solidFill>
              </a:defRPr>
            </a:lvl1pPr>
            <a:lvl2pPr marL="216000">
              <a:defRPr sz="1500">
                <a:solidFill>
                  <a:schemeClr val="bg1"/>
                </a:solidFill>
              </a:defRPr>
            </a:lvl2pPr>
            <a:lvl3pPr marL="648000">
              <a:defRPr sz="1200">
                <a:solidFill>
                  <a:schemeClr val="accent3"/>
                </a:solidFill>
              </a:defRPr>
            </a:lvl3pPr>
            <a:lvl4pPr marL="864000">
              <a:defRPr sz="1200">
                <a:solidFill>
                  <a:schemeClr val="bg1"/>
                </a:solidFill>
              </a:defRPr>
            </a:lvl4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</p:txBody>
      </p:sp>
      <p:sp>
        <p:nvSpPr>
          <p:cNvPr id="15" name="Zástupný obsah 5">
            <a:extLst>
              <a:ext uri="{FF2B5EF4-FFF2-40B4-BE49-F238E27FC236}">
                <a16:creationId xmlns:a16="http://schemas.microsoft.com/office/drawing/2014/main" id="{98355326-2F70-4A4F-590D-CC40624BFECC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8114399" y="2278069"/>
            <a:ext cx="3384000" cy="3960000"/>
          </a:xfrm>
          <a:solidFill>
            <a:schemeClr val="accent1"/>
          </a:solidFill>
        </p:spPr>
        <p:txBody>
          <a:bodyPr lIns="180000" tIns="180000" rIns="144000" bIns="72000"/>
          <a:lstStyle>
            <a:lvl1pPr marL="216000" indent="-216000">
              <a:defRPr sz="1500">
                <a:solidFill>
                  <a:schemeClr val="bg1"/>
                </a:solidFill>
              </a:defRPr>
            </a:lvl1pPr>
            <a:lvl2pPr marL="216000">
              <a:defRPr sz="1500">
                <a:solidFill>
                  <a:schemeClr val="bg1"/>
                </a:solidFill>
              </a:defRPr>
            </a:lvl2pPr>
            <a:lvl3pPr marL="648000">
              <a:defRPr sz="1200">
                <a:solidFill>
                  <a:schemeClr val="accent3"/>
                </a:solidFill>
              </a:defRPr>
            </a:lvl3pPr>
            <a:lvl4pPr marL="864000">
              <a:defRPr sz="1200">
                <a:solidFill>
                  <a:schemeClr val="bg1"/>
                </a:solidFill>
              </a:defRPr>
            </a:lvl4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</p:txBody>
      </p:sp>
      <p:sp>
        <p:nvSpPr>
          <p:cNvPr id="12" name="Zástupný symbol pro zápatí 11">
            <a:extLst>
              <a:ext uri="{FF2B5EF4-FFF2-40B4-BE49-F238E27FC236}">
                <a16:creationId xmlns:a16="http://schemas.microsoft.com/office/drawing/2014/main" id="{D557F747-0911-C7A1-CF9E-8B93A0D34E4F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13" name="Zástupný symbol pro číslo snímku 12">
            <a:extLst>
              <a:ext uri="{FF2B5EF4-FFF2-40B4-BE49-F238E27FC236}">
                <a16:creationId xmlns:a16="http://schemas.microsoft.com/office/drawing/2014/main" id="{9EE5B781-3009-59D3-CA15-ABA5CF8E6A1A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0584000" y="6300000"/>
            <a:ext cx="914399" cy="365125"/>
          </a:xfrm>
        </p:spPr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244571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ři sloupce s pozadím a šip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9268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9" name="Zástupný text 8">
            <a:extLst>
              <a:ext uri="{FF2B5EF4-FFF2-40B4-BE49-F238E27FC236}">
                <a16:creationId xmlns:a16="http://schemas.microsoft.com/office/drawing/2014/main" id="{6F99AF0C-D583-5D11-E4A5-C93DED75A4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obsah 5">
            <a:extLst>
              <a:ext uri="{FF2B5EF4-FFF2-40B4-BE49-F238E27FC236}">
                <a16:creationId xmlns:a16="http://schemas.microsoft.com/office/drawing/2014/main" id="{54483967-348E-1705-D735-D2E72F6E9E54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84000" y="2278069"/>
            <a:ext cx="3106800" cy="3960000"/>
          </a:xfrm>
          <a:solidFill>
            <a:schemeClr val="accent1"/>
          </a:solidFill>
        </p:spPr>
        <p:txBody>
          <a:bodyPr lIns="180000" tIns="180000" rIns="144000" bIns="72000"/>
          <a:lstStyle>
            <a:lvl1pPr marL="216000" indent="-216000">
              <a:defRPr sz="1500">
                <a:solidFill>
                  <a:schemeClr val="bg1"/>
                </a:solidFill>
              </a:defRPr>
            </a:lvl1pPr>
            <a:lvl2pPr marL="216000">
              <a:defRPr sz="1500">
                <a:solidFill>
                  <a:schemeClr val="bg1"/>
                </a:solidFill>
              </a:defRPr>
            </a:lvl2pPr>
            <a:lvl3pPr marL="648000">
              <a:defRPr sz="1200">
                <a:solidFill>
                  <a:schemeClr val="accent3"/>
                </a:solidFill>
              </a:defRPr>
            </a:lvl3pPr>
            <a:lvl4pPr marL="864000">
              <a:defRPr sz="1200">
                <a:solidFill>
                  <a:schemeClr val="bg1"/>
                </a:solidFill>
              </a:defRPr>
            </a:lvl4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</p:txBody>
      </p:sp>
      <p:pic>
        <p:nvPicPr>
          <p:cNvPr id="5" name="Obrázek 5">
            <a:extLst>
              <a:ext uri="{FF2B5EF4-FFF2-40B4-BE49-F238E27FC236}">
                <a16:creationId xmlns:a16="http://schemas.microsoft.com/office/drawing/2014/main" id="{A2AE4F48-9024-7B16-C32E-04A66F4846E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3984507" y="3901221"/>
            <a:ext cx="359027" cy="301120"/>
          </a:xfrm>
          <a:prstGeom prst="rect">
            <a:avLst/>
          </a:prstGeom>
          <a:noFill/>
        </p:spPr>
      </p:pic>
      <p:sp>
        <p:nvSpPr>
          <p:cNvPr id="8" name="Zástupný obsah 5">
            <a:extLst>
              <a:ext uri="{FF2B5EF4-FFF2-40B4-BE49-F238E27FC236}">
                <a16:creationId xmlns:a16="http://schemas.microsoft.com/office/drawing/2014/main" id="{35AA7E03-01D9-B07D-DAC8-A0D961BD4E29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4537800" y="2278069"/>
            <a:ext cx="3106800" cy="3960000"/>
          </a:xfrm>
          <a:solidFill>
            <a:schemeClr val="accent1"/>
          </a:solidFill>
        </p:spPr>
        <p:txBody>
          <a:bodyPr lIns="180000" tIns="180000" rIns="144000" bIns="72000"/>
          <a:lstStyle>
            <a:lvl1pPr marL="216000" indent="-216000">
              <a:defRPr sz="1500">
                <a:solidFill>
                  <a:schemeClr val="bg1"/>
                </a:solidFill>
              </a:defRPr>
            </a:lvl1pPr>
            <a:lvl2pPr marL="216000">
              <a:defRPr sz="1500">
                <a:solidFill>
                  <a:schemeClr val="bg1"/>
                </a:solidFill>
              </a:defRPr>
            </a:lvl2pPr>
            <a:lvl3pPr marL="648000">
              <a:defRPr sz="1200">
                <a:solidFill>
                  <a:schemeClr val="accent3"/>
                </a:solidFill>
              </a:defRPr>
            </a:lvl3pPr>
            <a:lvl4pPr marL="864000">
              <a:defRPr sz="1200">
                <a:solidFill>
                  <a:schemeClr val="bg1"/>
                </a:solidFill>
              </a:defRPr>
            </a:lvl4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</p:txBody>
      </p:sp>
      <p:pic>
        <p:nvPicPr>
          <p:cNvPr id="6" name="Obrázek 11">
            <a:extLst>
              <a:ext uri="{FF2B5EF4-FFF2-40B4-BE49-F238E27FC236}">
                <a16:creationId xmlns:a16="http://schemas.microsoft.com/office/drawing/2014/main" id="{336C0724-BE0D-E299-335E-715E7086B3E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7838866" y="3901221"/>
            <a:ext cx="359027" cy="301120"/>
          </a:xfrm>
          <a:prstGeom prst="rect">
            <a:avLst/>
          </a:prstGeom>
        </p:spPr>
      </p:pic>
      <p:sp>
        <p:nvSpPr>
          <p:cNvPr id="11" name="Zástupný obsah 5">
            <a:extLst>
              <a:ext uri="{FF2B5EF4-FFF2-40B4-BE49-F238E27FC236}">
                <a16:creationId xmlns:a16="http://schemas.microsoft.com/office/drawing/2014/main" id="{8D130518-2DFE-65CD-F1E0-481FB08053DB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8391600" y="2278069"/>
            <a:ext cx="3106800" cy="3960000"/>
          </a:xfrm>
          <a:solidFill>
            <a:schemeClr val="accent1"/>
          </a:solidFill>
        </p:spPr>
        <p:txBody>
          <a:bodyPr lIns="180000" tIns="180000" rIns="144000" bIns="72000"/>
          <a:lstStyle>
            <a:lvl1pPr marL="216000" indent="-216000">
              <a:defRPr sz="1500">
                <a:solidFill>
                  <a:schemeClr val="bg1"/>
                </a:solidFill>
              </a:defRPr>
            </a:lvl1pPr>
            <a:lvl2pPr marL="216000">
              <a:defRPr sz="1500">
                <a:solidFill>
                  <a:schemeClr val="bg1"/>
                </a:solidFill>
              </a:defRPr>
            </a:lvl2pPr>
            <a:lvl3pPr marL="648000">
              <a:defRPr sz="1200">
                <a:solidFill>
                  <a:schemeClr val="accent3"/>
                </a:solidFill>
              </a:defRPr>
            </a:lvl3pPr>
            <a:lvl4pPr marL="864000">
              <a:defRPr sz="1200">
                <a:solidFill>
                  <a:schemeClr val="bg1"/>
                </a:solidFill>
              </a:defRPr>
            </a:lvl4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</p:txBody>
      </p:sp>
      <p:sp>
        <p:nvSpPr>
          <p:cNvPr id="14" name="Zástupný symbol pro zápatí 13">
            <a:extLst>
              <a:ext uri="{FF2B5EF4-FFF2-40B4-BE49-F238E27FC236}">
                <a16:creationId xmlns:a16="http://schemas.microsoft.com/office/drawing/2014/main" id="{E00ACC74-32A2-A747-1A05-231D26293D90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15" name="Zástupný symbol pro číslo snímku 14">
            <a:extLst>
              <a:ext uri="{FF2B5EF4-FFF2-40B4-BE49-F238E27FC236}">
                <a16:creationId xmlns:a16="http://schemas.microsoft.com/office/drawing/2014/main" id="{A852988D-31C5-8379-B8D8-ECF77EE260BE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691217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Čtyři sloupce s obráz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9268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4" name="Zástupný text 8">
            <a:extLst>
              <a:ext uri="{FF2B5EF4-FFF2-40B4-BE49-F238E27FC236}">
                <a16:creationId xmlns:a16="http://schemas.microsoft.com/office/drawing/2014/main" id="{3F155FFF-35D5-B4D6-8671-E1360187A54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83999" y="1243809"/>
            <a:ext cx="9900000" cy="772560"/>
          </a:xfrm>
        </p:spPr>
        <p:txBody>
          <a:bodyPr/>
          <a:lstStyle>
            <a:lvl1pPr>
              <a:buNone/>
              <a:defRPr lang="cs-CZ" sz="2000" kern="1200" dirty="0">
                <a:solidFill>
                  <a:schemeClr val="accent2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Font typeface="Wingdings" pitchFamily="2" charset="2"/>
              <a:buNone/>
            </a:pPr>
            <a:r>
              <a:rPr lang="cs-CZ"/>
              <a:t>Po kliknutí můžete upravovat styly textu v předloze.</a:t>
            </a:r>
          </a:p>
        </p:txBody>
      </p:sp>
      <p:sp>
        <p:nvSpPr>
          <p:cNvPr id="8" name="Zástupný symbol obrázku 7">
            <a:extLst>
              <a:ext uri="{FF2B5EF4-FFF2-40B4-BE49-F238E27FC236}">
                <a16:creationId xmlns:a16="http://schemas.microsoft.com/office/drawing/2014/main" id="{62BF156C-6399-DFD3-9F5E-24AE50EBC86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84000" y="2278069"/>
            <a:ext cx="2428993" cy="2451600"/>
          </a:xfrm>
        </p:spPr>
        <p:txBody>
          <a:bodyPr/>
          <a:lstStyle/>
          <a:p>
            <a:r>
              <a:rPr lang="cs-CZ"/>
              <a:t>Kliknutím na ikonu přidáte obrázek.</a:t>
            </a:r>
            <a:endParaRPr lang="cs-CZ" dirty="0"/>
          </a:p>
        </p:txBody>
      </p:sp>
      <p:sp>
        <p:nvSpPr>
          <p:cNvPr id="17" name="Zástupný symbol obrázku 7">
            <a:extLst>
              <a:ext uri="{FF2B5EF4-FFF2-40B4-BE49-F238E27FC236}">
                <a16:creationId xmlns:a16="http://schemas.microsoft.com/office/drawing/2014/main" id="{6563AB54-CE31-EE11-7C25-22BFEB0849EE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3479136" y="2278069"/>
            <a:ext cx="2428993" cy="2451600"/>
          </a:xfrm>
        </p:spPr>
        <p:txBody>
          <a:bodyPr/>
          <a:lstStyle/>
          <a:p>
            <a:r>
              <a:rPr lang="cs-CZ"/>
              <a:t>Kliknutím na ikonu přidáte obrázek.</a:t>
            </a:r>
          </a:p>
        </p:txBody>
      </p:sp>
      <p:sp>
        <p:nvSpPr>
          <p:cNvPr id="15" name="Zástupný symbol obrázku 7">
            <a:extLst>
              <a:ext uri="{FF2B5EF4-FFF2-40B4-BE49-F238E27FC236}">
                <a16:creationId xmlns:a16="http://schemas.microsoft.com/office/drawing/2014/main" id="{32839814-62AF-2979-37C7-4992C8D6E95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274272" y="2278069"/>
            <a:ext cx="2428993" cy="2451600"/>
          </a:xfrm>
        </p:spPr>
        <p:txBody>
          <a:bodyPr/>
          <a:lstStyle/>
          <a:p>
            <a:r>
              <a:rPr lang="cs-CZ"/>
              <a:t>Kliknutím na ikonu přidáte obrázek.</a:t>
            </a:r>
          </a:p>
        </p:txBody>
      </p:sp>
      <p:sp>
        <p:nvSpPr>
          <p:cNvPr id="13" name="Zástupný symbol obrázku 7">
            <a:extLst>
              <a:ext uri="{FF2B5EF4-FFF2-40B4-BE49-F238E27FC236}">
                <a16:creationId xmlns:a16="http://schemas.microsoft.com/office/drawing/2014/main" id="{FFC6CDFB-54AD-FC10-492E-D0931BD2D94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069407" y="2278069"/>
            <a:ext cx="2428993" cy="2451600"/>
          </a:xfrm>
        </p:spPr>
        <p:txBody>
          <a:bodyPr/>
          <a:lstStyle/>
          <a:p>
            <a:r>
              <a:rPr lang="cs-CZ"/>
              <a:t>Kliknutím na ikonu přidáte obrázek.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5FD20CD3-E50C-13A7-2C60-49AE1CDC314B}"/>
              </a:ext>
            </a:extLst>
          </p:cNvPr>
          <p:cNvSpPr>
            <a:spLocks noGrp="1"/>
          </p:cNvSpPr>
          <p:nvPr>
            <p:ph sz="quarter" idx="29"/>
          </p:nvPr>
        </p:nvSpPr>
        <p:spPr>
          <a:xfrm>
            <a:off x="684000" y="4806000"/>
            <a:ext cx="2430000" cy="1432800"/>
          </a:xfrm>
        </p:spPr>
        <p:txBody>
          <a:bodyPr/>
          <a:lstStyle>
            <a:lvl1pPr marL="216000" indent="-216000">
              <a:spcBef>
                <a:spcPts val="0"/>
              </a:spcBef>
              <a:defRPr sz="1500"/>
            </a:lvl1pPr>
            <a:lvl2pPr marL="432000">
              <a:defRPr sz="1500"/>
            </a:lvl2pPr>
            <a:lvl3pPr marL="648000">
              <a:defRPr sz="1200"/>
            </a:lvl3pPr>
            <a:lvl4pPr marL="864000">
              <a:defRPr sz="1200"/>
            </a:lvl4pPr>
            <a:lvl5pPr>
              <a:buNone/>
              <a:defRPr sz="900"/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</p:txBody>
      </p:sp>
      <p:sp>
        <p:nvSpPr>
          <p:cNvPr id="10" name="Zástupný obsah 5">
            <a:extLst>
              <a:ext uri="{FF2B5EF4-FFF2-40B4-BE49-F238E27FC236}">
                <a16:creationId xmlns:a16="http://schemas.microsoft.com/office/drawing/2014/main" id="{51267E13-017A-FA42-3696-A709BF366FE9}"/>
              </a:ext>
            </a:extLst>
          </p:cNvPr>
          <p:cNvSpPr>
            <a:spLocks noGrp="1"/>
          </p:cNvSpPr>
          <p:nvPr>
            <p:ph sz="quarter" idx="30"/>
          </p:nvPr>
        </p:nvSpPr>
        <p:spPr>
          <a:xfrm>
            <a:off x="3478800" y="4806000"/>
            <a:ext cx="2430000" cy="1432800"/>
          </a:xfrm>
        </p:spPr>
        <p:txBody>
          <a:bodyPr/>
          <a:lstStyle>
            <a:lvl1pPr marL="216000" indent="-216000">
              <a:spcBef>
                <a:spcPts val="0"/>
              </a:spcBef>
              <a:defRPr sz="1500"/>
            </a:lvl1pPr>
            <a:lvl2pPr marL="432000">
              <a:defRPr sz="1500"/>
            </a:lvl2pPr>
            <a:lvl3pPr marL="648000">
              <a:defRPr sz="1200"/>
            </a:lvl3pPr>
            <a:lvl4pPr marL="864000">
              <a:defRPr sz="1200"/>
            </a:lvl4pPr>
            <a:lvl5pPr>
              <a:buNone/>
              <a:defRPr sz="900"/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</p:txBody>
      </p:sp>
      <p:sp>
        <p:nvSpPr>
          <p:cNvPr id="11" name="Zástupný obsah 5">
            <a:extLst>
              <a:ext uri="{FF2B5EF4-FFF2-40B4-BE49-F238E27FC236}">
                <a16:creationId xmlns:a16="http://schemas.microsoft.com/office/drawing/2014/main" id="{B6371CD7-324B-BD83-72D0-5C8ADD9E45E2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6273600" y="4806000"/>
            <a:ext cx="2430000" cy="1432800"/>
          </a:xfrm>
        </p:spPr>
        <p:txBody>
          <a:bodyPr/>
          <a:lstStyle>
            <a:lvl1pPr marL="216000" indent="-216000">
              <a:spcBef>
                <a:spcPts val="0"/>
              </a:spcBef>
              <a:defRPr sz="1500"/>
            </a:lvl1pPr>
            <a:lvl2pPr marL="432000">
              <a:defRPr sz="1500"/>
            </a:lvl2pPr>
            <a:lvl3pPr marL="648000">
              <a:defRPr sz="1200"/>
            </a:lvl3pPr>
            <a:lvl4pPr marL="864000">
              <a:defRPr sz="1200"/>
            </a:lvl4pPr>
            <a:lvl5pPr>
              <a:buNone/>
              <a:defRPr sz="900"/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</p:txBody>
      </p:sp>
      <p:sp>
        <p:nvSpPr>
          <p:cNvPr id="12" name="Zástupný obsah 5">
            <a:extLst>
              <a:ext uri="{FF2B5EF4-FFF2-40B4-BE49-F238E27FC236}">
                <a16:creationId xmlns:a16="http://schemas.microsoft.com/office/drawing/2014/main" id="{4E59EBA1-93E0-800C-CBBA-EBB35E471C2B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9068400" y="4806000"/>
            <a:ext cx="2430000" cy="1432800"/>
          </a:xfrm>
        </p:spPr>
        <p:txBody>
          <a:bodyPr/>
          <a:lstStyle>
            <a:lvl1pPr marL="216000" indent="-216000">
              <a:spcBef>
                <a:spcPts val="0"/>
              </a:spcBef>
              <a:defRPr sz="1500"/>
            </a:lvl1pPr>
            <a:lvl2pPr marL="432000">
              <a:defRPr sz="1500"/>
            </a:lvl2pPr>
            <a:lvl3pPr marL="648000">
              <a:defRPr sz="1200"/>
            </a:lvl3pPr>
            <a:lvl4pPr marL="864000">
              <a:defRPr sz="1200"/>
            </a:lvl4pPr>
            <a:lvl5pPr>
              <a:buNone/>
              <a:defRPr sz="900"/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</p:txBody>
      </p:sp>
      <p:sp>
        <p:nvSpPr>
          <p:cNvPr id="19" name="Zástupný symbol pro zápatí 18">
            <a:extLst>
              <a:ext uri="{FF2B5EF4-FFF2-40B4-BE49-F238E27FC236}">
                <a16:creationId xmlns:a16="http://schemas.microsoft.com/office/drawing/2014/main" id="{25660FB1-C0FB-7408-4741-35CAAC28464A}"/>
              </a:ext>
            </a:extLst>
          </p:cNvPr>
          <p:cNvSpPr>
            <a:spLocks noGrp="1"/>
          </p:cNvSpPr>
          <p:nvPr>
            <p:ph type="ftr" sz="quarter" idx="34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20" name="Zástupný symbol pro číslo snímku 19">
            <a:extLst>
              <a:ext uri="{FF2B5EF4-FFF2-40B4-BE49-F238E27FC236}">
                <a16:creationId xmlns:a16="http://schemas.microsoft.com/office/drawing/2014/main" id="{8ADE0588-CC18-5472-FFB5-C09CB51DEB01}"/>
              </a:ext>
            </a:extLst>
          </p:cNvPr>
          <p:cNvSpPr>
            <a:spLocks noGrp="1"/>
          </p:cNvSpPr>
          <p:nvPr>
            <p:ph type="sldNum" sz="quarter" idx="35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394898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Čtyři sloupce s obrázky a popis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9268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4" name="Zástupný text 8">
            <a:extLst>
              <a:ext uri="{FF2B5EF4-FFF2-40B4-BE49-F238E27FC236}">
                <a16:creationId xmlns:a16="http://schemas.microsoft.com/office/drawing/2014/main" id="{3F155FFF-35D5-B4D6-8671-E1360187A54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83999" y="1243809"/>
            <a:ext cx="9900000" cy="772560"/>
          </a:xfrm>
        </p:spPr>
        <p:txBody>
          <a:bodyPr/>
          <a:lstStyle>
            <a:lvl1pPr>
              <a:buNone/>
              <a:defRPr lang="cs-CZ" sz="2000" kern="1200" dirty="0">
                <a:solidFill>
                  <a:schemeClr val="accent2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Font typeface="Wingdings" pitchFamily="2" charset="2"/>
              <a:buNone/>
            </a:pPr>
            <a:r>
              <a:rPr lang="cs-CZ"/>
              <a:t>Po kliknutí můžete upravovat styly textu v předloze.</a:t>
            </a:r>
          </a:p>
        </p:txBody>
      </p:sp>
      <p:sp>
        <p:nvSpPr>
          <p:cNvPr id="8" name="Zástupný symbol obrázku 7">
            <a:extLst>
              <a:ext uri="{FF2B5EF4-FFF2-40B4-BE49-F238E27FC236}">
                <a16:creationId xmlns:a16="http://schemas.microsoft.com/office/drawing/2014/main" id="{62BF156C-6399-DFD3-9F5E-24AE50EBC86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84000" y="2278069"/>
            <a:ext cx="2428993" cy="1942842"/>
          </a:xfrm>
        </p:spPr>
        <p:txBody>
          <a:bodyPr/>
          <a:lstStyle/>
          <a:p>
            <a:r>
              <a:rPr lang="cs-CZ"/>
              <a:t>Kliknutím na ikonu přidáte obrázek.</a:t>
            </a:r>
            <a:endParaRPr lang="cs-CZ" dirty="0"/>
          </a:p>
        </p:txBody>
      </p:sp>
      <p:sp>
        <p:nvSpPr>
          <p:cNvPr id="17" name="Zástupný symbol obrázku 7">
            <a:extLst>
              <a:ext uri="{FF2B5EF4-FFF2-40B4-BE49-F238E27FC236}">
                <a16:creationId xmlns:a16="http://schemas.microsoft.com/office/drawing/2014/main" id="{6563AB54-CE31-EE11-7C25-22BFEB0849EE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3479136" y="2278069"/>
            <a:ext cx="2428993" cy="1942842"/>
          </a:xfrm>
        </p:spPr>
        <p:txBody>
          <a:bodyPr/>
          <a:lstStyle/>
          <a:p>
            <a:r>
              <a:rPr lang="cs-CZ"/>
              <a:t>Kliknutím na ikonu přidáte obrázek.</a:t>
            </a:r>
          </a:p>
        </p:txBody>
      </p:sp>
      <p:sp>
        <p:nvSpPr>
          <p:cNvPr id="15" name="Zástupný symbol obrázku 7">
            <a:extLst>
              <a:ext uri="{FF2B5EF4-FFF2-40B4-BE49-F238E27FC236}">
                <a16:creationId xmlns:a16="http://schemas.microsoft.com/office/drawing/2014/main" id="{32839814-62AF-2979-37C7-4992C8D6E95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274272" y="2278069"/>
            <a:ext cx="2428993" cy="1942842"/>
          </a:xfrm>
        </p:spPr>
        <p:txBody>
          <a:bodyPr/>
          <a:lstStyle/>
          <a:p>
            <a:r>
              <a:rPr lang="cs-CZ"/>
              <a:t>Kliknutím na ikonu přidáte obrázek.</a:t>
            </a:r>
          </a:p>
        </p:txBody>
      </p:sp>
      <p:sp>
        <p:nvSpPr>
          <p:cNvPr id="13" name="Zástupný symbol obrázku 7">
            <a:extLst>
              <a:ext uri="{FF2B5EF4-FFF2-40B4-BE49-F238E27FC236}">
                <a16:creationId xmlns:a16="http://schemas.microsoft.com/office/drawing/2014/main" id="{FFC6CDFB-54AD-FC10-492E-D0931BD2D94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069407" y="2278069"/>
            <a:ext cx="2428993" cy="1942842"/>
          </a:xfrm>
        </p:spPr>
        <p:txBody>
          <a:bodyPr/>
          <a:lstStyle/>
          <a:p>
            <a:r>
              <a:rPr lang="cs-CZ"/>
              <a:t>Kliknutím na ikonu přidáte obrázek.</a:t>
            </a:r>
          </a:p>
        </p:txBody>
      </p:sp>
      <p:sp>
        <p:nvSpPr>
          <p:cNvPr id="14" name="Zástupný obsah 5">
            <a:extLst>
              <a:ext uri="{FF2B5EF4-FFF2-40B4-BE49-F238E27FC236}">
                <a16:creationId xmlns:a16="http://schemas.microsoft.com/office/drawing/2014/main" id="{72A12D07-1105-1BE9-FBE1-794E698D25C6}"/>
              </a:ext>
            </a:extLst>
          </p:cNvPr>
          <p:cNvSpPr>
            <a:spLocks noGrp="1"/>
          </p:cNvSpPr>
          <p:nvPr>
            <p:ph sz="quarter" idx="29"/>
          </p:nvPr>
        </p:nvSpPr>
        <p:spPr>
          <a:xfrm>
            <a:off x="684000" y="4570535"/>
            <a:ext cx="2430000" cy="1666800"/>
          </a:xfrm>
        </p:spPr>
        <p:txBody>
          <a:bodyPr/>
          <a:lstStyle>
            <a:lvl1pPr marL="216000" indent="-216000">
              <a:spcBef>
                <a:spcPts val="0"/>
              </a:spcBef>
              <a:defRPr sz="1500"/>
            </a:lvl1pPr>
            <a:lvl2pPr marL="216000">
              <a:defRPr sz="1500"/>
            </a:lvl2pPr>
            <a:lvl3pPr marL="648000">
              <a:defRPr sz="1200"/>
            </a:lvl3pPr>
            <a:lvl4pPr marL="864000">
              <a:defRPr sz="1050"/>
            </a:lvl4pPr>
            <a:lvl5pPr>
              <a:buNone/>
              <a:defRPr sz="900"/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</p:txBody>
      </p:sp>
      <p:sp>
        <p:nvSpPr>
          <p:cNvPr id="16" name="Zástupný obsah 5">
            <a:extLst>
              <a:ext uri="{FF2B5EF4-FFF2-40B4-BE49-F238E27FC236}">
                <a16:creationId xmlns:a16="http://schemas.microsoft.com/office/drawing/2014/main" id="{1A52B263-6FBA-DC44-269B-7B3D5987817E}"/>
              </a:ext>
            </a:extLst>
          </p:cNvPr>
          <p:cNvSpPr>
            <a:spLocks noGrp="1"/>
          </p:cNvSpPr>
          <p:nvPr>
            <p:ph sz="quarter" idx="30"/>
          </p:nvPr>
        </p:nvSpPr>
        <p:spPr>
          <a:xfrm>
            <a:off x="3478800" y="4570535"/>
            <a:ext cx="2430000" cy="1666800"/>
          </a:xfrm>
        </p:spPr>
        <p:txBody>
          <a:bodyPr/>
          <a:lstStyle>
            <a:lvl1pPr marL="216000" indent="-216000">
              <a:spcBef>
                <a:spcPts val="0"/>
              </a:spcBef>
              <a:defRPr sz="1500"/>
            </a:lvl1pPr>
            <a:lvl2pPr marL="216000">
              <a:defRPr sz="1500"/>
            </a:lvl2pPr>
            <a:lvl3pPr marL="648000">
              <a:defRPr sz="1200"/>
            </a:lvl3pPr>
            <a:lvl4pPr marL="864000">
              <a:defRPr sz="1050"/>
            </a:lvl4pPr>
            <a:lvl5pPr>
              <a:buNone/>
              <a:defRPr sz="900"/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</p:txBody>
      </p:sp>
      <p:sp>
        <p:nvSpPr>
          <p:cNvPr id="18" name="Zástupný obsah 5">
            <a:extLst>
              <a:ext uri="{FF2B5EF4-FFF2-40B4-BE49-F238E27FC236}">
                <a16:creationId xmlns:a16="http://schemas.microsoft.com/office/drawing/2014/main" id="{41877094-42C3-189E-49F1-6E9D14E111C1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6273600" y="4570535"/>
            <a:ext cx="2430000" cy="1666800"/>
          </a:xfrm>
        </p:spPr>
        <p:txBody>
          <a:bodyPr/>
          <a:lstStyle>
            <a:lvl1pPr marL="216000" indent="-216000">
              <a:spcBef>
                <a:spcPts val="0"/>
              </a:spcBef>
              <a:defRPr sz="1500"/>
            </a:lvl1pPr>
            <a:lvl2pPr marL="216000">
              <a:defRPr sz="1500"/>
            </a:lvl2pPr>
            <a:lvl3pPr marL="648000">
              <a:defRPr sz="1200"/>
            </a:lvl3pPr>
            <a:lvl4pPr marL="864000">
              <a:defRPr sz="1050"/>
            </a:lvl4pPr>
            <a:lvl5pPr>
              <a:buNone/>
              <a:defRPr sz="900"/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</p:txBody>
      </p:sp>
      <p:sp>
        <p:nvSpPr>
          <p:cNvPr id="19" name="Zástupný obsah 5">
            <a:extLst>
              <a:ext uri="{FF2B5EF4-FFF2-40B4-BE49-F238E27FC236}">
                <a16:creationId xmlns:a16="http://schemas.microsoft.com/office/drawing/2014/main" id="{0AB5FF7F-4FAE-A457-3B4A-944E9DAB4405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9068400" y="4570535"/>
            <a:ext cx="2430000" cy="1666800"/>
          </a:xfrm>
        </p:spPr>
        <p:txBody>
          <a:bodyPr/>
          <a:lstStyle>
            <a:lvl1pPr marL="216000" indent="-216000">
              <a:spcBef>
                <a:spcPts val="0"/>
              </a:spcBef>
              <a:defRPr sz="1500"/>
            </a:lvl1pPr>
            <a:lvl2pPr marL="216000">
              <a:defRPr sz="1500"/>
            </a:lvl2pPr>
            <a:lvl3pPr marL="648000">
              <a:defRPr sz="1200"/>
            </a:lvl3pPr>
            <a:lvl4pPr marL="864000">
              <a:defRPr sz="1050"/>
            </a:lvl4pPr>
            <a:lvl5pPr>
              <a:buNone/>
              <a:defRPr sz="900"/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7D014088-7207-682F-7377-6A6C7697C161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63CAF6A0-5C21-17A5-818B-3F227687A3B6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932121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 g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9268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6" name="Zástupný text 8">
            <a:extLst>
              <a:ext uri="{FF2B5EF4-FFF2-40B4-BE49-F238E27FC236}">
                <a16:creationId xmlns:a16="http://schemas.microsoft.com/office/drawing/2014/main" id="{71377C2C-DCAC-271D-133C-E1078A5726A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83999" y="1243809"/>
            <a:ext cx="9900000" cy="772560"/>
          </a:xfrm>
        </p:spPr>
        <p:txBody>
          <a:bodyPr/>
          <a:lstStyle>
            <a:lvl1pPr>
              <a:buNone/>
              <a:defRPr lang="cs-CZ" sz="2000" kern="1200" dirty="0">
                <a:solidFill>
                  <a:schemeClr val="accent2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Font typeface="Wingdings" pitchFamily="2" charset="2"/>
              <a:buNone/>
            </a:pPr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0AC8619C-2FDE-A746-00E6-B146E6BFF6B7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683999" y="2278067"/>
            <a:ext cx="3384000" cy="3960000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8" name="Zástupný objekt grafu 7">
            <a:extLst>
              <a:ext uri="{FF2B5EF4-FFF2-40B4-BE49-F238E27FC236}">
                <a16:creationId xmlns:a16="http://schemas.microsoft.com/office/drawing/2014/main" id="{7C54CE2A-0CB4-8467-2966-0F4B4D0EA706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4754880" y="2278067"/>
            <a:ext cx="6743520" cy="3960000"/>
          </a:xfrm>
        </p:spPr>
        <p:txBody>
          <a:bodyPr/>
          <a:lstStyle/>
          <a:p>
            <a:r>
              <a:rPr lang="cs-CZ"/>
              <a:t>Kliknutím na ikonu přidáte graf.</a:t>
            </a:r>
            <a:endParaRPr lang="cs-CZ" dirty="0"/>
          </a:p>
        </p:txBody>
      </p:sp>
      <p:sp>
        <p:nvSpPr>
          <p:cNvPr id="11" name="Zástupný symbol pro zápatí 10">
            <a:extLst>
              <a:ext uri="{FF2B5EF4-FFF2-40B4-BE49-F238E27FC236}">
                <a16:creationId xmlns:a16="http://schemas.microsoft.com/office/drawing/2014/main" id="{BE034E63-8687-A056-6A94-04D1AB3BB811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12" name="Zástupný symbol pro číslo snímku 11">
            <a:extLst>
              <a:ext uri="{FF2B5EF4-FFF2-40B4-BE49-F238E27FC236}">
                <a16:creationId xmlns:a16="http://schemas.microsoft.com/office/drawing/2014/main" id="{BC3879F2-9DD8-31A5-BC34-B044B97C5AE6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4689917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 tabul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9268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4" name="Zástupný text 8">
            <a:extLst>
              <a:ext uri="{FF2B5EF4-FFF2-40B4-BE49-F238E27FC236}">
                <a16:creationId xmlns:a16="http://schemas.microsoft.com/office/drawing/2014/main" id="{88833E3E-D9C4-1B56-E700-3FE02CF54D6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83999" y="1243809"/>
            <a:ext cx="9900000" cy="772560"/>
          </a:xfrm>
        </p:spPr>
        <p:txBody>
          <a:bodyPr/>
          <a:lstStyle>
            <a:lvl1pPr>
              <a:buNone/>
              <a:defRPr lang="cs-CZ" sz="2000" kern="1200" dirty="0">
                <a:solidFill>
                  <a:schemeClr val="accent2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Font typeface="Wingdings" pitchFamily="2" charset="2"/>
              <a:buNone/>
            </a:pPr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obsah 3">
            <a:extLst>
              <a:ext uri="{FF2B5EF4-FFF2-40B4-BE49-F238E27FC236}">
                <a16:creationId xmlns:a16="http://schemas.microsoft.com/office/drawing/2014/main" id="{4E3AB5FD-ECA8-C757-228F-447400E68332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683999" y="2278067"/>
            <a:ext cx="3384000" cy="3960000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9" name="Zástupný symbol pro tabulku 8">
            <a:extLst>
              <a:ext uri="{FF2B5EF4-FFF2-40B4-BE49-F238E27FC236}">
                <a16:creationId xmlns:a16="http://schemas.microsoft.com/office/drawing/2014/main" id="{38C15361-4216-1F02-862E-96F0428B738D}"/>
              </a:ext>
            </a:extLst>
          </p:cNvPr>
          <p:cNvSpPr>
            <a:spLocks noGrp="1"/>
          </p:cNvSpPr>
          <p:nvPr>
            <p:ph type="tbl" sz="quarter" idx="21"/>
          </p:nvPr>
        </p:nvSpPr>
        <p:spPr>
          <a:xfrm>
            <a:off x="4406398" y="2278067"/>
            <a:ext cx="7092000" cy="3960000"/>
          </a:xfrm>
        </p:spPr>
        <p:txBody>
          <a:bodyPr/>
          <a:lstStyle/>
          <a:p>
            <a:r>
              <a:rPr lang="cs-CZ"/>
              <a:t>Kliknutím na ikonu přidáte tabulku.</a:t>
            </a:r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A8B7AC32-9EA0-3F39-4CE1-5C81EC68B185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10" name="Zástupný symbol pro číslo snímku 9">
            <a:extLst>
              <a:ext uri="{FF2B5EF4-FFF2-40B4-BE49-F238E27FC236}">
                <a16:creationId xmlns:a16="http://schemas.microsoft.com/office/drawing/2014/main" id="{7925BAD9-B59E-8DB0-F668-E12B03DB65A0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>
          <a:xfrm>
            <a:off x="10583999" y="6300000"/>
            <a:ext cx="914399" cy="365125"/>
          </a:xfrm>
        </p:spPr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901262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 obráz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9268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4" name="Zástupný text 8">
            <a:extLst>
              <a:ext uri="{FF2B5EF4-FFF2-40B4-BE49-F238E27FC236}">
                <a16:creationId xmlns:a16="http://schemas.microsoft.com/office/drawing/2014/main" id="{88833E3E-D9C4-1B56-E700-3FE02CF54D6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83999" y="1243809"/>
            <a:ext cx="9900000" cy="772560"/>
          </a:xfrm>
        </p:spPr>
        <p:txBody>
          <a:bodyPr/>
          <a:lstStyle>
            <a:lvl1pPr>
              <a:buNone/>
              <a:defRPr lang="cs-CZ" sz="2000" kern="1200" dirty="0">
                <a:solidFill>
                  <a:schemeClr val="accent2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Font typeface="Wingdings" pitchFamily="2" charset="2"/>
              <a:buNone/>
            </a:pPr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obsah 3">
            <a:extLst>
              <a:ext uri="{FF2B5EF4-FFF2-40B4-BE49-F238E27FC236}">
                <a16:creationId xmlns:a16="http://schemas.microsoft.com/office/drawing/2014/main" id="{318003C6-E156-BF1F-3F13-2BFD4D14E467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683999" y="2278067"/>
            <a:ext cx="3384000" cy="3960000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5" name="Zástupný symbol obrázku 5">
            <a:extLst>
              <a:ext uri="{FF2B5EF4-FFF2-40B4-BE49-F238E27FC236}">
                <a16:creationId xmlns:a16="http://schemas.microsoft.com/office/drawing/2014/main" id="{14ECE8FE-3582-DBBF-450F-BF8BF0FA154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406400" y="2278068"/>
            <a:ext cx="7092000" cy="3960000"/>
          </a:xfrm>
          <a:prstGeom prst="rect">
            <a:avLst/>
          </a:prstGeom>
        </p:spPr>
        <p:txBody>
          <a:bodyPr/>
          <a:lstStyle/>
          <a:p>
            <a:r>
              <a:rPr lang="cs-CZ"/>
              <a:t>Kliknutím na ikonu přidáte obrázek.</a:t>
            </a:r>
            <a:endParaRPr lang="cs-CZ" dirty="0"/>
          </a:p>
        </p:txBody>
      </p:sp>
      <p:sp>
        <p:nvSpPr>
          <p:cNvPr id="9" name="Zástupný symbol pro zápatí 8">
            <a:extLst>
              <a:ext uri="{FF2B5EF4-FFF2-40B4-BE49-F238E27FC236}">
                <a16:creationId xmlns:a16="http://schemas.microsoft.com/office/drawing/2014/main" id="{1A7E3A63-E375-563C-1253-37A483B9F830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10" name="Zástupný symbol pro číslo snímku 9">
            <a:extLst>
              <a:ext uri="{FF2B5EF4-FFF2-40B4-BE49-F238E27FC236}">
                <a16:creationId xmlns:a16="http://schemas.microsoft.com/office/drawing/2014/main" id="{D75B6C91-DC7E-7FC4-7F0A-DB8B490FC146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260486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uze nadpi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4" name="Zástupný text 8">
            <a:extLst>
              <a:ext uri="{FF2B5EF4-FFF2-40B4-BE49-F238E27FC236}">
                <a16:creationId xmlns:a16="http://schemas.microsoft.com/office/drawing/2014/main" id="{667C7B17-090C-509F-D2AA-85985998621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DA974DD3-9918-067D-8ED9-A15EDE14790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F831D91E-C93D-CC40-38DF-52284B38809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07D6E4F9-75C1-49AC-A1AF-83A9244DC0E5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175384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ázdný sníme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80518053-8D45-A9F0-743C-F6DAB4AC0A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74E6BDC3-7F50-1AEF-4E02-F3D11DA5B1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6E4F9-75C1-49AC-A1AF-83A9244DC0E5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708783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Úvodní snímek s delším textem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DB3177F5-37BE-A64A-9744-6571C4C77F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00" y="2761200"/>
            <a:ext cx="6300000" cy="1918800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8" name="Podnadpis 2">
            <a:extLst>
              <a:ext uri="{FF2B5EF4-FFF2-40B4-BE49-F238E27FC236}">
                <a16:creationId xmlns:a16="http://schemas.microsoft.com/office/drawing/2014/main" id="{B596686E-74CD-B7D7-C082-E9ADDDF03A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400000" y="4888800"/>
            <a:ext cx="6300000" cy="1224000"/>
          </a:xfrm>
        </p:spPr>
        <p:txBody>
          <a:bodyPr/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  <a:endParaRPr lang="cs-CZ" dirty="0"/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CD2CC73D-76C0-1917-DEDC-C9EFC4A597F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00000" y="6300000"/>
            <a:ext cx="2700000" cy="365125"/>
          </a:xfrm>
        </p:spPr>
        <p:txBody>
          <a:bodyPr/>
          <a:lstStyle/>
          <a:p>
            <a:fld id="{468AF28A-23D3-4255-BD42-902C64FC3492}" type="datetime1">
              <a:rPr lang="cs-CZ" smtClean="0"/>
              <a:t>08.06.2026</a:t>
            </a:fld>
            <a:endParaRPr lang="cs-CZ" dirty="0"/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9B564AC5-1AB4-45C3-887F-CBC555B8E94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199" y="-114300"/>
            <a:ext cx="5343315" cy="301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7972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431" userDrawn="1">
          <p15:clr>
            <a:srgbClr val="9FCC3B"/>
          </p15:clr>
        </p15:guide>
        <p15:guide id="2" orient="horz" pos="404" userDrawn="1">
          <p15:clr>
            <a:srgbClr val="9FCC3B"/>
          </p15:clr>
        </p15:guide>
        <p15:guide id="3" orient="horz" pos="1394" userDrawn="1">
          <p15:clr>
            <a:srgbClr val="9FCC3B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ovnání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1">
            <a:extLst>
              <a:ext uri="{FF2B5EF4-FFF2-40B4-BE49-F238E27FC236}">
                <a16:creationId xmlns:a16="http://schemas.microsoft.com/office/drawing/2014/main" id="{85732B59-8AE8-4E64-8089-D2E9FACB5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9268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2" name="Zástupný text 8">
            <a:extLst>
              <a:ext uri="{FF2B5EF4-FFF2-40B4-BE49-F238E27FC236}">
                <a16:creationId xmlns:a16="http://schemas.microsoft.com/office/drawing/2014/main" id="{ABB04F9A-100D-E7AB-1468-0D52D490039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11" name="Zástupný text 10">
            <a:extLst>
              <a:ext uri="{FF2B5EF4-FFF2-40B4-BE49-F238E27FC236}">
                <a16:creationId xmlns:a16="http://schemas.microsoft.com/office/drawing/2014/main" id="{B130425A-FE22-3E23-10DD-13473CB55E5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84000" y="2169350"/>
            <a:ext cx="5328000" cy="558000"/>
          </a:xfrm>
        </p:spPr>
        <p:txBody>
          <a:bodyPr/>
          <a:lstStyle>
            <a:lvl1pPr marL="0" indent="0">
              <a:buNone/>
              <a:defRPr b="1"/>
            </a:lvl1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13" name="Zástupný obsah 12">
            <a:extLst>
              <a:ext uri="{FF2B5EF4-FFF2-40B4-BE49-F238E27FC236}">
                <a16:creationId xmlns:a16="http://schemas.microsoft.com/office/drawing/2014/main" id="{8B62D44B-BBED-36DD-2981-17D602E41B04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684000" y="2966518"/>
            <a:ext cx="5328000" cy="3153600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14" name="Zástupný text 10">
            <a:extLst>
              <a:ext uri="{FF2B5EF4-FFF2-40B4-BE49-F238E27FC236}">
                <a16:creationId xmlns:a16="http://schemas.microsoft.com/office/drawing/2014/main" id="{6F4B374D-9B4B-6F02-A8C5-9C5C2EB93813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170400" y="2169350"/>
            <a:ext cx="5328000" cy="558000"/>
          </a:xfrm>
        </p:spPr>
        <p:txBody>
          <a:bodyPr/>
          <a:lstStyle>
            <a:lvl1pPr marL="0" indent="0">
              <a:buNone/>
              <a:defRPr b="1"/>
            </a:lvl1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15" name="Zástupný obsah 12">
            <a:extLst>
              <a:ext uri="{FF2B5EF4-FFF2-40B4-BE49-F238E27FC236}">
                <a16:creationId xmlns:a16="http://schemas.microsoft.com/office/drawing/2014/main" id="{57EC11A9-174A-FB14-7484-BB53998C8963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6170400" y="2966518"/>
            <a:ext cx="5328000" cy="3153600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FA026EA3-65B9-CA84-35F4-082B64EF3886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757EC179-A91C-6820-D136-40F078D1FABE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07D6E4F9-75C1-49AC-A1AF-83A9244DC0E5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985133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věr a shrnutí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1070756"/>
          </a:xfrm>
        </p:spPr>
        <p:txBody>
          <a:bodyPr>
            <a:noAutofit/>
          </a:bodyPr>
          <a:lstStyle>
            <a:lvl1pPr>
              <a:defRPr sz="3700"/>
            </a:lvl1pPr>
          </a:lstStyle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953BFFB0-78BD-4B9B-05A2-A29940738D8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619250" y="2160588"/>
            <a:ext cx="8964613" cy="3959225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FEA5B4A3-CE6C-D146-238E-776842DE10B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pPr algn="l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523686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Závěr a poděkování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DB3177F5-37BE-A64A-9744-6571C4C77F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0000" y="2761200"/>
            <a:ext cx="5400000" cy="1918800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8" name="Podnadpis 2">
            <a:extLst>
              <a:ext uri="{FF2B5EF4-FFF2-40B4-BE49-F238E27FC236}">
                <a16:creationId xmlns:a16="http://schemas.microsoft.com/office/drawing/2014/main" id="{B596686E-74CD-B7D7-C082-E9ADDDF03A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00000" y="4888800"/>
            <a:ext cx="5400000" cy="1224000"/>
          </a:xfrm>
        </p:spPr>
        <p:txBody>
          <a:bodyPr/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  <a:endParaRPr lang="cs-CZ" dirty="0"/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849F4B12-739D-4C0B-94B6-0D117BE2DD5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199" y="-114300"/>
            <a:ext cx="5343315" cy="301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98512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404" userDrawn="1">
          <p15:clr>
            <a:srgbClr val="9FCC3B"/>
          </p15:clr>
        </p15:guide>
        <p15:guide id="2" pos="431" userDrawn="1">
          <p15:clr>
            <a:srgbClr val="9FCC3B"/>
          </p15:clr>
        </p15:guide>
        <p15:guide id="3" orient="horz" pos="1394" userDrawn="1">
          <p15:clr>
            <a:srgbClr val="9FCC3B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502128D7-7D8E-3FD3-2966-7243807205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0000" y="2761200"/>
            <a:ext cx="5400000" cy="1918800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6300000" y="4889060"/>
            <a:ext cx="5400000" cy="1223416"/>
          </a:xfr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accent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  <a:endParaRPr lang="cs-CZ" dirty="0"/>
          </a:p>
        </p:txBody>
      </p:sp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8BA52893-D068-F60C-D798-56BBE2DCB8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60659-90CD-48B0-A015-023523EE45B7}" type="datetime1">
              <a:rPr lang="cs-CZ" sz="1000" smtClean="0"/>
              <a:t>08.06.2026</a:t>
            </a:fld>
            <a:endParaRPr lang="cs-CZ" sz="1000" dirty="0"/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1A252058-8253-44D9-BF6D-FFDB367F6F5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199" y="-114300"/>
            <a:ext cx="5343315" cy="301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810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4" userDrawn="1">
          <p15:clr>
            <a:srgbClr val="9FCC3B"/>
          </p15:clr>
        </p15:guide>
        <p15:guide id="2" pos="431" userDrawn="1">
          <p15:clr>
            <a:srgbClr val="9FCC3B"/>
          </p15:clr>
        </p15:guide>
        <p15:guide id="3" orient="horz" pos="1394" userDrawn="1">
          <p15:clr>
            <a:srgbClr val="9FCC3B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Úvodní snímek s delším text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4">
            <a:extLst>
              <a:ext uri="{FF2B5EF4-FFF2-40B4-BE49-F238E27FC236}">
                <a16:creationId xmlns:a16="http://schemas.microsoft.com/office/drawing/2014/main" id="{7473603A-9A71-A5BE-90CC-15D3F78F5C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00" y="2761200"/>
            <a:ext cx="6300000" cy="1918800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5400000" y="4889060"/>
            <a:ext cx="6300000" cy="1223416"/>
          </a:xfr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accent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  <a:endParaRPr lang="cs-CZ" dirty="0"/>
          </a:p>
        </p:txBody>
      </p:sp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EC0A512B-87B3-F68E-A07D-6BE85F3B1A6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00000" y="6300000"/>
            <a:ext cx="2700000" cy="365125"/>
          </a:xfrm>
        </p:spPr>
        <p:txBody>
          <a:bodyPr/>
          <a:lstStyle/>
          <a:p>
            <a:fld id="{57D6DFB9-9F23-4096-AC85-05198AC0FC56}" type="datetime1">
              <a:rPr lang="cs-CZ" sz="1000" smtClean="0"/>
              <a:t>08.06.2026</a:t>
            </a:fld>
            <a:endParaRPr lang="cs-CZ" sz="1000" dirty="0"/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A6847310-F35D-4C2B-B681-6D5B7ED6C06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199" y="-114300"/>
            <a:ext cx="5343315" cy="301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7050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1" userDrawn="1">
          <p15:clr>
            <a:srgbClr val="9FCC3B"/>
          </p15:clr>
        </p15:guide>
        <p15:guide id="2" orient="horz" pos="404" userDrawn="1">
          <p15:clr>
            <a:srgbClr val="9FCC3B"/>
          </p15:clr>
        </p15:guide>
        <p15:guide id="3" orient="horz" pos="1394" userDrawn="1">
          <p15:clr>
            <a:srgbClr val="9FCC3B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Úvodní snímek s fotk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4">
            <a:extLst>
              <a:ext uri="{FF2B5EF4-FFF2-40B4-BE49-F238E27FC236}">
                <a16:creationId xmlns:a16="http://schemas.microsoft.com/office/drawing/2014/main" id="{8070EA4A-40B1-DA62-574C-9DCACDCD5F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2761200"/>
            <a:ext cx="5400000" cy="1918800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684000" y="4889060"/>
            <a:ext cx="5400000" cy="1223416"/>
          </a:xfr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accent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  <a:endParaRPr lang="cs-CZ" dirty="0"/>
          </a:p>
        </p:txBody>
      </p:sp>
      <p:sp>
        <p:nvSpPr>
          <p:cNvPr id="6" name="Zástupný symbol obrázku 5">
            <a:extLst>
              <a:ext uri="{FF2B5EF4-FFF2-40B4-BE49-F238E27FC236}">
                <a16:creationId xmlns:a16="http://schemas.microsoft.com/office/drawing/2014/main" id="{9F0403E7-BC0D-3F6B-6A17-DC5CF67E19D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86501" y="0"/>
            <a:ext cx="5905499" cy="6858000"/>
          </a:xfrm>
        </p:spPr>
        <p:txBody>
          <a:bodyPr/>
          <a:lstStyle/>
          <a:p>
            <a:r>
              <a:rPr lang="cs-CZ"/>
              <a:t>Kliknutím na ikonu přidáte obrázek.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C8B01576-526C-976B-40A0-8AE039F8B1D7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684000" y="6300000"/>
            <a:ext cx="2700000" cy="365125"/>
          </a:xfrm>
        </p:spPr>
        <p:txBody>
          <a:bodyPr/>
          <a:lstStyle/>
          <a:p>
            <a:fld id="{B749A8FC-5DB2-4440-B4F1-C9B53DAFE94E}" type="datetime1">
              <a:rPr lang="cs-CZ" sz="1000" smtClean="0"/>
              <a:t>08.06.2026</a:t>
            </a:fld>
            <a:endParaRPr lang="cs-CZ" sz="1000" dirty="0"/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E671B5CB-1205-49EC-A069-95F0132C612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199" y="-114300"/>
            <a:ext cx="5343315" cy="301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5015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4" userDrawn="1">
          <p15:clr>
            <a:srgbClr val="9FCC3B"/>
          </p15:clr>
        </p15:guide>
        <p15:guide id="2" pos="431" userDrawn="1">
          <p15:clr>
            <a:srgbClr val="9FCC3B"/>
          </p15:clr>
        </p15:guide>
        <p15:guide id="3" orient="horz" pos="1394" userDrawn="1">
          <p15:clr>
            <a:srgbClr val="9FCC3B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snova 1 sloupe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>
            <a:extLst>
              <a:ext uri="{FF2B5EF4-FFF2-40B4-BE49-F238E27FC236}">
                <a16:creationId xmlns:a16="http://schemas.microsoft.com/office/drawing/2014/main" id="{1490C522-C925-C77C-7C4E-7BC98F13B9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>
            <a:noAutofit/>
          </a:bodyPr>
          <a:lstStyle>
            <a:lvl1pPr>
              <a:defRPr sz="3700"/>
            </a:lvl1pPr>
          </a:lstStyle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7" name="Zástupný text 8">
            <a:extLst>
              <a:ext uri="{FF2B5EF4-FFF2-40B4-BE49-F238E27FC236}">
                <a16:creationId xmlns:a16="http://schemas.microsoft.com/office/drawing/2014/main" id="{AC8A706E-E9A3-A0E6-C16A-E72E96C43B0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5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9D47863E-F6CF-17A2-6CBC-A703D83C3A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620000" y="2278068"/>
            <a:ext cx="8964000" cy="3960000"/>
          </a:xfrm>
        </p:spPr>
        <p:txBody>
          <a:bodyPr/>
          <a:lstStyle>
            <a:lvl1pPr marL="541338" indent="-541338">
              <a:buNone/>
              <a:defRPr/>
            </a:lvl1pPr>
            <a:lvl2pPr marL="540000" indent="0">
              <a:buNone/>
              <a:defRPr sz="1500">
                <a:solidFill>
                  <a:schemeClr val="accent3"/>
                </a:solidFill>
              </a:defRPr>
            </a:lvl2pPr>
            <a:lvl3pPr marL="756000" indent="-215900">
              <a:defRPr>
                <a:solidFill>
                  <a:schemeClr val="accent5"/>
                </a:solidFill>
              </a:defRPr>
            </a:lvl3pPr>
            <a:lvl4pPr marL="972000" indent="-215900">
              <a:defRPr sz="1200">
                <a:solidFill>
                  <a:schemeClr val="tx1"/>
                </a:solidFill>
              </a:defRPr>
            </a:lvl4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D84378C4-5C3D-CB3C-93A0-9AED7562CDA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l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3753310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snova 2 sloup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>
            <a:extLst>
              <a:ext uri="{FF2B5EF4-FFF2-40B4-BE49-F238E27FC236}">
                <a16:creationId xmlns:a16="http://schemas.microsoft.com/office/drawing/2014/main" id="{1490C522-C925-C77C-7C4E-7BC98F13B9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>
            <a:noAutofit/>
          </a:bodyPr>
          <a:lstStyle>
            <a:lvl1pPr>
              <a:defRPr sz="3700"/>
            </a:lvl1pPr>
          </a:lstStyle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7" name="Zástupný text 8">
            <a:extLst>
              <a:ext uri="{FF2B5EF4-FFF2-40B4-BE49-F238E27FC236}">
                <a16:creationId xmlns:a16="http://schemas.microsoft.com/office/drawing/2014/main" id="{AC8A706E-E9A3-A0E6-C16A-E72E96C43B0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5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9D47863E-F6CF-17A2-6CBC-A703D83C3A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619999" y="2278068"/>
            <a:ext cx="4176000" cy="3960000"/>
          </a:xfrm>
        </p:spPr>
        <p:txBody>
          <a:bodyPr/>
          <a:lstStyle>
            <a:lvl1pPr marL="541338" indent="-541338">
              <a:buNone/>
              <a:defRPr/>
            </a:lvl1pPr>
            <a:lvl2pPr marL="540000" indent="0">
              <a:buNone/>
              <a:defRPr sz="1500">
                <a:solidFill>
                  <a:schemeClr val="accent3"/>
                </a:solidFill>
              </a:defRPr>
            </a:lvl2pPr>
            <a:lvl3pPr marL="756000" indent="-215900">
              <a:defRPr>
                <a:solidFill>
                  <a:schemeClr val="accent5"/>
                </a:solidFill>
              </a:defRPr>
            </a:lvl3pPr>
            <a:lvl4pPr marL="972000" indent="-215900">
              <a:defRPr sz="1200">
                <a:solidFill>
                  <a:schemeClr val="tx1"/>
                </a:solidFill>
              </a:defRPr>
            </a:lvl4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361E6238-91D7-F301-8E55-3A3882F42349}"/>
              </a:ext>
            </a:extLst>
          </p:cNvPr>
          <p:cNvSpPr>
            <a:spLocks noGrp="1"/>
          </p:cNvSpPr>
          <p:nvPr>
            <p:ph sz="half" idx="17"/>
          </p:nvPr>
        </p:nvSpPr>
        <p:spPr>
          <a:xfrm>
            <a:off x="6408000" y="2278068"/>
            <a:ext cx="4176000" cy="3960000"/>
          </a:xfrm>
        </p:spPr>
        <p:txBody>
          <a:bodyPr/>
          <a:lstStyle>
            <a:lvl1pPr marL="541338" indent="-541338">
              <a:buNone/>
              <a:defRPr/>
            </a:lvl1pPr>
            <a:lvl2pPr marL="540000" indent="0">
              <a:buNone/>
              <a:defRPr sz="1500">
                <a:solidFill>
                  <a:schemeClr val="accent3"/>
                </a:solidFill>
              </a:defRPr>
            </a:lvl2pPr>
            <a:lvl3pPr marL="756000" indent="-215900">
              <a:defRPr>
                <a:solidFill>
                  <a:schemeClr val="accent5"/>
                </a:solidFill>
              </a:defRPr>
            </a:lvl3pPr>
            <a:lvl4pPr marL="972000" indent="-215900">
              <a:defRPr sz="1200">
                <a:solidFill>
                  <a:schemeClr val="tx1"/>
                </a:solidFill>
              </a:defRPr>
            </a:lvl4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D84378C4-5C3D-CB3C-93A0-9AED7562CDA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l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4713610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ředělový snímek s nadpisem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2768486"/>
            <a:ext cx="9900000" cy="1916866"/>
          </a:xfrm>
        </p:spPr>
        <p:txBody>
          <a:bodyPr anchor="t"/>
          <a:lstStyle>
            <a:lvl1pPr>
              <a:lnSpc>
                <a:spcPct val="100000"/>
              </a:lnSpc>
              <a:defRPr sz="3700">
                <a:solidFill>
                  <a:schemeClr val="bg1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4DE0CB16-C6A2-E5A0-D41F-4043BDFE25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8010331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va sloup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>
            <a:noAutofit/>
          </a:bodyPr>
          <a:lstStyle>
            <a:lvl1pPr>
              <a:defRPr sz="3700"/>
            </a:lvl1pPr>
          </a:lstStyle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4" name="Zástupný text 8">
            <a:extLst>
              <a:ext uri="{FF2B5EF4-FFF2-40B4-BE49-F238E27FC236}">
                <a16:creationId xmlns:a16="http://schemas.microsoft.com/office/drawing/2014/main" id="{B2972142-5947-7CE2-87C4-76273AB9A14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5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11" name="Zástupný obsah 10">
            <a:extLst>
              <a:ext uri="{FF2B5EF4-FFF2-40B4-BE49-F238E27FC236}">
                <a16:creationId xmlns:a16="http://schemas.microsoft.com/office/drawing/2014/main" id="{C4D8B83D-4F13-73F1-A6FB-F2D3FDE26A43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684000" y="2278069"/>
            <a:ext cx="5277600" cy="3960000"/>
          </a:xfrm>
        </p:spPr>
        <p:txBody>
          <a:bodyPr/>
          <a:lstStyle>
            <a:lvl2pPr marL="288000" indent="-288000">
              <a:defRPr/>
            </a:lvl2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12" name="Zástupný obsah 10">
            <a:extLst>
              <a:ext uri="{FF2B5EF4-FFF2-40B4-BE49-F238E27FC236}">
                <a16:creationId xmlns:a16="http://schemas.microsoft.com/office/drawing/2014/main" id="{66312AE8-F8DA-9BE0-CDEA-EBB8AC1D28A4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6220799" y="2278069"/>
            <a:ext cx="5277600" cy="3960000"/>
          </a:xfrm>
        </p:spPr>
        <p:txBody>
          <a:bodyPr/>
          <a:lstStyle>
            <a:lvl2pPr marL="288000" indent="-288000">
              <a:defRPr/>
            </a:lvl2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EE0028AA-8191-8AC0-CA9B-E9E97C481F64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AC4A29AD-99A7-0114-9205-C9A17DF2295D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>
          <a:xfrm>
            <a:off x="10584000" y="6300000"/>
            <a:ext cx="914399" cy="365125"/>
          </a:xfrm>
        </p:spPr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1022323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Úvodní snímek s fotkou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DB3177F5-37BE-A64A-9744-6571C4C77F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2761200"/>
            <a:ext cx="5400000" cy="1918800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8" name="Podnadpis 2">
            <a:extLst>
              <a:ext uri="{FF2B5EF4-FFF2-40B4-BE49-F238E27FC236}">
                <a16:creationId xmlns:a16="http://schemas.microsoft.com/office/drawing/2014/main" id="{B596686E-74CD-B7D7-C082-E9ADDDF03A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000" y="4888800"/>
            <a:ext cx="5400000" cy="1224000"/>
          </a:xfrm>
        </p:spPr>
        <p:txBody>
          <a:bodyPr/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  <a:endParaRPr lang="cs-CZ" dirty="0"/>
          </a:p>
        </p:txBody>
      </p:sp>
      <p:sp>
        <p:nvSpPr>
          <p:cNvPr id="2" name="Zástupný symbol obrázku 5">
            <a:extLst>
              <a:ext uri="{FF2B5EF4-FFF2-40B4-BE49-F238E27FC236}">
                <a16:creationId xmlns:a16="http://schemas.microsoft.com/office/drawing/2014/main" id="{CE0F9676-5C40-033F-474E-7E508A59CAB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86501" y="0"/>
            <a:ext cx="5905499" cy="6858000"/>
          </a:xfrm>
        </p:spPr>
        <p:txBody>
          <a:bodyPr/>
          <a:lstStyle>
            <a:lvl1pPr>
              <a:buClr>
                <a:schemeClr val="tx1"/>
              </a:buClr>
              <a:defRPr/>
            </a:lvl1pPr>
          </a:lstStyle>
          <a:p>
            <a:r>
              <a:rPr lang="cs-CZ"/>
              <a:t>Kliknutím na ikonu přidáte obrázek.</a:t>
            </a:r>
            <a:endParaRPr lang="cs-CZ" dirty="0"/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EF5FE756-8644-D8B8-4022-091220509D03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684000" y="6300000"/>
            <a:ext cx="2700000" cy="365125"/>
          </a:xfrm>
        </p:spPr>
        <p:txBody>
          <a:bodyPr/>
          <a:lstStyle/>
          <a:p>
            <a:fld id="{82DB7BC8-FFD8-47E5-9FF3-E4E70CB233C6}" type="datetime1">
              <a:rPr lang="cs-CZ" smtClean="0"/>
              <a:t>08.06.2026</a:t>
            </a:fld>
            <a:endParaRPr lang="cs-CZ" dirty="0"/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10693644-1E5A-4081-8ECC-AF32A042BC1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199" y="-114300"/>
            <a:ext cx="5343315" cy="301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9136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404" userDrawn="1">
          <p15:clr>
            <a:srgbClr val="9FCC3B"/>
          </p15:clr>
        </p15:guide>
        <p15:guide id="2" pos="431" userDrawn="1">
          <p15:clr>
            <a:srgbClr val="9FCC3B"/>
          </p15:clr>
        </p15:guide>
        <p15:guide id="3" orient="horz" pos="1394" userDrawn="1">
          <p15:clr>
            <a:srgbClr val="9FCC3B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ři sloup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3600" cy="594000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5" name="Zástupný text 8">
            <a:extLst>
              <a:ext uri="{FF2B5EF4-FFF2-40B4-BE49-F238E27FC236}">
                <a16:creationId xmlns:a16="http://schemas.microsoft.com/office/drawing/2014/main" id="{79AB1A28-726C-70D7-6F65-D304F6CA8EF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5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A470DB23-02F9-7A0D-0BE3-B7B3966762C1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84000" y="2278069"/>
            <a:ext cx="3384000" cy="3960000"/>
          </a:xfrm>
        </p:spPr>
        <p:txBody>
          <a:bodyPr/>
          <a:lstStyle>
            <a:lvl2pPr marL="288000" indent="-288000">
              <a:defRPr/>
            </a:lvl2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8" name="Zástupný obsah 5">
            <a:extLst>
              <a:ext uri="{FF2B5EF4-FFF2-40B4-BE49-F238E27FC236}">
                <a16:creationId xmlns:a16="http://schemas.microsoft.com/office/drawing/2014/main" id="{34622E57-4DBB-EC34-C3CF-564E6511DEFC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399199" y="2278069"/>
            <a:ext cx="3384000" cy="3960000"/>
          </a:xfrm>
        </p:spPr>
        <p:txBody>
          <a:bodyPr/>
          <a:lstStyle>
            <a:lvl2pPr marL="288000" indent="-288000">
              <a:defRPr/>
            </a:lvl2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9" name="Zástupný obsah 5">
            <a:extLst>
              <a:ext uri="{FF2B5EF4-FFF2-40B4-BE49-F238E27FC236}">
                <a16:creationId xmlns:a16="http://schemas.microsoft.com/office/drawing/2014/main" id="{DB9075DF-D594-9AF7-F5CE-1A9B3B43E33D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8114399" y="2278069"/>
            <a:ext cx="3384000" cy="3960000"/>
          </a:xfrm>
        </p:spPr>
        <p:txBody>
          <a:bodyPr/>
          <a:lstStyle>
            <a:lvl2pPr marL="288000" indent="-288000">
              <a:defRPr/>
            </a:lvl2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13" name="Zástupný symbol pro zápatí 12">
            <a:extLst>
              <a:ext uri="{FF2B5EF4-FFF2-40B4-BE49-F238E27FC236}">
                <a16:creationId xmlns:a16="http://schemas.microsoft.com/office/drawing/2014/main" id="{1A8F4358-2A52-2A18-7EDD-D3ECE711529B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14" name="Zástupný symbol pro číslo snímku 13">
            <a:extLst>
              <a:ext uri="{FF2B5EF4-FFF2-40B4-BE49-F238E27FC236}">
                <a16:creationId xmlns:a16="http://schemas.microsoft.com/office/drawing/2014/main" id="{20237B32-11C6-7270-3AEA-E7E23F49ED8D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0584000" y="6300000"/>
            <a:ext cx="914399" cy="365125"/>
          </a:xfrm>
        </p:spPr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463188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ři sloupce s pozad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9268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9" name="Zástupný text 8">
            <a:extLst>
              <a:ext uri="{FF2B5EF4-FFF2-40B4-BE49-F238E27FC236}">
                <a16:creationId xmlns:a16="http://schemas.microsoft.com/office/drawing/2014/main" id="{6F99AF0C-D583-5D11-E4A5-C93DED75A4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5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obsah 5">
            <a:extLst>
              <a:ext uri="{FF2B5EF4-FFF2-40B4-BE49-F238E27FC236}">
                <a16:creationId xmlns:a16="http://schemas.microsoft.com/office/drawing/2014/main" id="{7A34AA89-518C-D6AC-CDB3-0DE9D45730B6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84000" y="2278069"/>
            <a:ext cx="3384000" cy="3960000"/>
          </a:xfrm>
          <a:solidFill>
            <a:schemeClr val="accent1"/>
          </a:solidFill>
        </p:spPr>
        <p:txBody>
          <a:bodyPr lIns="180000" tIns="180000" rIns="144000" bIns="72000"/>
          <a:lstStyle>
            <a:lvl1pPr marL="216000" indent="-216000">
              <a:defRPr sz="1500"/>
            </a:lvl1pPr>
            <a:lvl2pPr marL="216000">
              <a:defRPr sz="1500"/>
            </a:lvl2pPr>
            <a:lvl3pPr marL="648000">
              <a:defRPr sz="1200"/>
            </a:lvl3pPr>
            <a:lvl4pPr marL="864000">
              <a:defRPr sz="1200">
                <a:solidFill>
                  <a:schemeClr val="tx1"/>
                </a:solidFill>
              </a:defRPr>
            </a:lvl4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</p:txBody>
      </p:sp>
      <p:sp>
        <p:nvSpPr>
          <p:cNvPr id="14" name="Zástupný obsah 5">
            <a:extLst>
              <a:ext uri="{FF2B5EF4-FFF2-40B4-BE49-F238E27FC236}">
                <a16:creationId xmlns:a16="http://schemas.microsoft.com/office/drawing/2014/main" id="{F5C06968-058F-D011-06D6-01032E89CEFD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4399200" y="2278069"/>
            <a:ext cx="3384000" cy="3960000"/>
          </a:xfrm>
          <a:solidFill>
            <a:schemeClr val="accent1"/>
          </a:solidFill>
        </p:spPr>
        <p:txBody>
          <a:bodyPr lIns="180000" tIns="180000" rIns="144000" bIns="72000"/>
          <a:lstStyle>
            <a:lvl1pPr marL="216000" indent="-216000">
              <a:defRPr sz="1500"/>
            </a:lvl1pPr>
            <a:lvl2pPr marL="216000">
              <a:defRPr sz="1500"/>
            </a:lvl2pPr>
            <a:lvl3pPr marL="648000">
              <a:defRPr sz="1200"/>
            </a:lvl3pPr>
            <a:lvl4pPr marL="864000">
              <a:defRPr sz="1200">
                <a:solidFill>
                  <a:schemeClr val="tx1"/>
                </a:solidFill>
              </a:defRPr>
            </a:lvl4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</p:txBody>
      </p:sp>
      <p:sp>
        <p:nvSpPr>
          <p:cNvPr id="15" name="Zástupný obsah 5">
            <a:extLst>
              <a:ext uri="{FF2B5EF4-FFF2-40B4-BE49-F238E27FC236}">
                <a16:creationId xmlns:a16="http://schemas.microsoft.com/office/drawing/2014/main" id="{98355326-2F70-4A4F-590D-CC40624BFECC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8114399" y="2278069"/>
            <a:ext cx="3384000" cy="3960000"/>
          </a:xfrm>
          <a:solidFill>
            <a:schemeClr val="accent1"/>
          </a:solidFill>
        </p:spPr>
        <p:txBody>
          <a:bodyPr lIns="180000" tIns="180000" rIns="144000" bIns="72000"/>
          <a:lstStyle>
            <a:lvl1pPr marL="216000" indent="-216000">
              <a:defRPr sz="1500"/>
            </a:lvl1pPr>
            <a:lvl2pPr marL="216000">
              <a:defRPr sz="1500"/>
            </a:lvl2pPr>
            <a:lvl3pPr marL="648000">
              <a:defRPr sz="1200"/>
            </a:lvl3pPr>
            <a:lvl4pPr marL="864000">
              <a:defRPr sz="1200">
                <a:solidFill>
                  <a:schemeClr val="tx1"/>
                </a:solidFill>
              </a:defRPr>
            </a:lvl4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</p:txBody>
      </p:sp>
      <p:sp>
        <p:nvSpPr>
          <p:cNvPr id="12" name="Zástupný symbol pro zápatí 11">
            <a:extLst>
              <a:ext uri="{FF2B5EF4-FFF2-40B4-BE49-F238E27FC236}">
                <a16:creationId xmlns:a16="http://schemas.microsoft.com/office/drawing/2014/main" id="{D557F747-0911-C7A1-CF9E-8B93A0D34E4F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13" name="Zástupný symbol pro číslo snímku 12">
            <a:extLst>
              <a:ext uri="{FF2B5EF4-FFF2-40B4-BE49-F238E27FC236}">
                <a16:creationId xmlns:a16="http://schemas.microsoft.com/office/drawing/2014/main" id="{9EE5B781-3009-59D3-CA15-ABA5CF8E6A1A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0584000" y="6300000"/>
            <a:ext cx="914399" cy="365125"/>
          </a:xfrm>
        </p:spPr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8301371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ři sloupce s pozadím a šip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9268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9" name="Zástupný text 8">
            <a:extLst>
              <a:ext uri="{FF2B5EF4-FFF2-40B4-BE49-F238E27FC236}">
                <a16:creationId xmlns:a16="http://schemas.microsoft.com/office/drawing/2014/main" id="{6F99AF0C-D583-5D11-E4A5-C93DED75A4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5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obsah 5">
            <a:extLst>
              <a:ext uri="{FF2B5EF4-FFF2-40B4-BE49-F238E27FC236}">
                <a16:creationId xmlns:a16="http://schemas.microsoft.com/office/drawing/2014/main" id="{54483967-348E-1705-D735-D2E72F6E9E54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84000" y="2278069"/>
            <a:ext cx="3106800" cy="3960000"/>
          </a:xfrm>
          <a:solidFill>
            <a:schemeClr val="accent1"/>
          </a:solidFill>
        </p:spPr>
        <p:txBody>
          <a:bodyPr lIns="180000" tIns="180000" rIns="144000" bIns="72000"/>
          <a:lstStyle>
            <a:lvl1pPr marL="216000" indent="-216000">
              <a:defRPr sz="1500"/>
            </a:lvl1pPr>
            <a:lvl2pPr marL="216000">
              <a:defRPr sz="1500"/>
            </a:lvl2pPr>
            <a:lvl3pPr marL="648000">
              <a:defRPr sz="1200"/>
            </a:lvl3pPr>
            <a:lvl4pPr marL="864000">
              <a:defRPr sz="1200">
                <a:solidFill>
                  <a:schemeClr val="tx1"/>
                </a:solidFill>
              </a:defRPr>
            </a:lvl4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</p:txBody>
      </p:sp>
      <p:pic>
        <p:nvPicPr>
          <p:cNvPr id="5" name="Obrázek 5">
            <a:extLst>
              <a:ext uri="{FF2B5EF4-FFF2-40B4-BE49-F238E27FC236}">
                <a16:creationId xmlns:a16="http://schemas.microsoft.com/office/drawing/2014/main" id="{A2AE4F48-9024-7B16-C32E-04A66F4846E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3984507" y="3901221"/>
            <a:ext cx="359027" cy="301120"/>
          </a:xfrm>
          <a:prstGeom prst="rect">
            <a:avLst/>
          </a:prstGeom>
          <a:noFill/>
        </p:spPr>
      </p:pic>
      <p:sp>
        <p:nvSpPr>
          <p:cNvPr id="8" name="Zástupný obsah 5">
            <a:extLst>
              <a:ext uri="{FF2B5EF4-FFF2-40B4-BE49-F238E27FC236}">
                <a16:creationId xmlns:a16="http://schemas.microsoft.com/office/drawing/2014/main" id="{35AA7E03-01D9-B07D-DAC8-A0D961BD4E29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4537800" y="2278069"/>
            <a:ext cx="3106800" cy="3960000"/>
          </a:xfrm>
          <a:solidFill>
            <a:schemeClr val="accent1"/>
          </a:solidFill>
        </p:spPr>
        <p:txBody>
          <a:bodyPr lIns="180000" tIns="180000" rIns="144000" bIns="72000"/>
          <a:lstStyle>
            <a:lvl1pPr marL="216000" indent="-216000">
              <a:defRPr sz="1500"/>
            </a:lvl1pPr>
            <a:lvl2pPr marL="216000">
              <a:defRPr sz="1500"/>
            </a:lvl2pPr>
            <a:lvl3pPr marL="648000">
              <a:defRPr sz="1200"/>
            </a:lvl3pPr>
            <a:lvl4pPr marL="864000">
              <a:defRPr sz="1200">
                <a:solidFill>
                  <a:schemeClr val="tx1"/>
                </a:solidFill>
              </a:defRPr>
            </a:lvl4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</p:txBody>
      </p:sp>
      <p:pic>
        <p:nvPicPr>
          <p:cNvPr id="6" name="Obrázek 11">
            <a:extLst>
              <a:ext uri="{FF2B5EF4-FFF2-40B4-BE49-F238E27FC236}">
                <a16:creationId xmlns:a16="http://schemas.microsoft.com/office/drawing/2014/main" id="{336C0724-BE0D-E299-335E-715E7086B3E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7838866" y="3901221"/>
            <a:ext cx="359027" cy="301120"/>
          </a:xfrm>
          <a:prstGeom prst="rect">
            <a:avLst/>
          </a:prstGeom>
        </p:spPr>
      </p:pic>
      <p:sp>
        <p:nvSpPr>
          <p:cNvPr id="11" name="Zástupný obsah 5">
            <a:extLst>
              <a:ext uri="{FF2B5EF4-FFF2-40B4-BE49-F238E27FC236}">
                <a16:creationId xmlns:a16="http://schemas.microsoft.com/office/drawing/2014/main" id="{8D130518-2DFE-65CD-F1E0-481FB08053DB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8391600" y="2278069"/>
            <a:ext cx="3106800" cy="3960000"/>
          </a:xfrm>
          <a:solidFill>
            <a:schemeClr val="accent1"/>
          </a:solidFill>
        </p:spPr>
        <p:txBody>
          <a:bodyPr lIns="180000" tIns="180000" rIns="144000" bIns="72000"/>
          <a:lstStyle>
            <a:lvl1pPr marL="216000" indent="-216000">
              <a:defRPr sz="1500"/>
            </a:lvl1pPr>
            <a:lvl2pPr marL="216000">
              <a:defRPr sz="1500"/>
            </a:lvl2pPr>
            <a:lvl3pPr marL="648000">
              <a:defRPr sz="1200"/>
            </a:lvl3pPr>
            <a:lvl4pPr marL="864000">
              <a:defRPr sz="1200">
                <a:solidFill>
                  <a:schemeClr val="tx1"/>
                </a:solidFill>
              </a:defRPr>
            </a:lvl4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</p:txBody>
      </p:sp>
      <p:sp>
        <p:nvSpPr>
          <p:cNvPr id="14" name="Zástupný symbol pro zápatí 13">
            <a:extLst>
              <a:ext uri="{FF2B5EF4-FFF2-40B4-BE49-F238E27FC236}">
                <a16:creationId xmlns:a16="http://schemas.microsoft.com/office/drawing/2014/main" id="{E00ACC74-32A2-A747-1A05-231D26293D90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15" name="Zástupný symbol pro číslo snímku 14">
            <a:extLst>
              <a:ext uri="{FF2B5EF4-FFF2-40B4-BE49-F238E27FC236}">
                <a16:creationId xmlns:a16="http://schemas.microsoft.com/office/drawing/2014/main" id="{A852988D-31C5-8379-B8D8-ECF77EE260BE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9415544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Čtyři sloupce s obráz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9268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4" name="Zástupný text 8">
            <a:extLst>
              <a:ext uri="{FF2B5EF4-FFF2-40B4-BE49-F238E27FC236}">
                <a16:creationId xmlns:a16="http://schemas.microsoft.com/office/drawing/2014/main" id="{3F155FFF-35D5-B4D6-8671-E1360187A54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83999" y="1243809"/>
            <a:ext cx="9900000" cy="772560"/>
          </a:xfrm>
        </p:spPr>
        <p:txBody>
          <a:bodyPr/>
          <a:lstStyle>
            <a:lvl1pPr>
              <a:buNone/>
              <a:defRPr lang="cs-CZ" sz="2000" kern="1200" dirty="0">
                <a:solidFill>
                  <a:schemeClr val="accent5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Font typeface="Wingdings" pitchFamily="2" charset="2"/>
              <a:buNone/>
            </a:pPr>
            <a:r>
              <a:rPr lang="cs-CZ"/>
              <a:t>Po kliknutí můžete upravovat styly textu v předloze.</a:t>
            </a:r>
          </a:p>
        </p:txBody>
      </p:sp>
      <p:sp>
        <p:nvSpPr>
          <p:cNvPr id="8" name="Zástupný symbol obrázku 7">
            <a:extLst>
              <a:ext uri="{FF2B5EF4-FFF2-40B4-BE49-F238E27FC236}">
                <a16:creationId xmlns:a16="http://schemas.microsoft.com/office/drawing/2014/main" id="{62BF156C-6399-DFD3-9F5E-24AE50EBC86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84000" y="2278069"/>
            <a:ext cx="2428993" cy="2451600"/>
          </a:xfrm>
        </p:spPr>
        <p:txBody>
          <a:bodyPr/>
          <a:lstStyle/>
          <a:p>
            <a:r>
              <a:rPr lang="cs-CZ"/>
              <a:t>Kliknutím na ikonu přidáte obrázek.</a:t>
            </a:r>
            <a:endParaRPr lang="cs-CZ" dirty="0"/>
          </a:p>
        </p:txBody>
      </p:sp>
      <p:sp>
        <p:nvSpPr>
          <p:cNvPr id="17" name="Zástupný symbol obrázku 7">
            <a:extLst>
              <a:ext uri="{FF2B5EF4-FFF2-40B4-BE49-F238E27FC236}">
                <a16:creationId xmlns:a16="http://schemas.microsoft.com/office/drawing/2014/main" id="{6563AB54-CE31-EE11-7C25-22BFEB0849EE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3479136" y="2278069"/>
            <a:ext cx="2428993" cy="2451600"/>
          </a:xfrm>
        </p:spPr>
        <p:txBody>
          <a:bodyPr/>
          <a:lstStyle/>
          <a:p>
            <a:r>
              <a:rPr lang="cs-CZ"/>
              <a:t>Kliknutím na ikonu přidáte obrázek.</a:t>
            </a:r>
          </a:p>
        </p:txBody>
      </p:sp>
      <p:sp>
        <p:nvSpPr>
          <p:cNvPr id="15" name="Zástupný symbol obrázku 7">
            <a:extLst>
              <a:ext uri="{FF2B5EF4-FFF2-40B4-BE49-F238E27FC236}">
                <a16:creationId xmlns:a16="http://schemas.microsoft.com/office/drawing/2014/main" id="{32839814-62AF-2979-37C7-4992C8D6E95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274272" y="2278069"/>
            <a:ext cx="2428993" cy="2451600"/>
          </a:xfrm>
        </p:spPr>
        <p:txBody>
          <a:bodyPr/>
          <a:lstStyle/>
          <a:p>
            <a:r>
              <a:rPr lang="cs-CZ"/>
              <a:t>Kliknutím na ikonu přidáte obrázek.</a:t>
            </a:r>
          </a:p>
        </p:txBody>
      </p:sp>
      <p:sp>
        <p:nvSpPr>
          <p:cNvPr id="13" name="Zástupný symbol obrázku 7">
            <a:extLst>
              <a:ext uri="{FF2B5EF4-FFF2-40B4-BE49-F238E27FC236}">
                <a16:creationId xmlns:a16="http://schemas.microsoft.com/office/drawing/2014/main" id="{FFC6CDFB-54AD-FC10-492E-D0931BD2D94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069407" y="2278069"/>
            <a:ext cx="2428993" cy="2451600"/>
          </a:xfrm>
        </p:spPr>
        <p:txBody>
          <a:bodyPr/>
          <a:lstStyle/>
          <a:p>
            <a:r>
              <a:rPr lang="cs-CZ"/>
              <a:t>Kliknutím na ikonu přidáte obrázek.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5FD20CD3-E50C-13A7-2C60-49AE1CDC314B}"/>
              </a:ext>
            </a:extLst>
          </p:cNvPr>
          <p:cNvSpPr>
            <a:spLocks noGrp="1"/>
          </p:cNvSpPr>
          <p:nvPr>
            <p:ph sz="quarter" idx="29"/>
          </p:nvPr>
        </p:nvSpPr>
        <p:spPr>
          <a:xfrm>
            <a:off x="684000" y="4806000"/>
            <a:ext cx="2430000" cy="1432800"/>
          </a:xfrm>
        </p:spPr>
        <p:txBody>
          <a:bodyPr/>
          <a:lstStyle>
            <a:lvl1pPr marL="216000" indent="-216000">
              <a:defRPr sz="1500"/>
            </a:lvl1pPr>
            <a:lvl2pPr marL="432000">
              <a:defRPr sz="1500"/>
            </a:lvl2pPr>
            <a:lvl3pPr marL="648000">
              <a:defRPr sz="1200"/>
            </a:lvl3pPr>
            <a:lvl4pPr marL="864000">
              <a:defRPr sz="1050"/>
            </a:lvl4pPr>
            <a:lvl5pPr>
              <a:buNone/>
              <a:defRPr sz="900"/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</p:txBody>
      </p:sp>
      <p:sp>
        <p:nvSpPr>
          <p:cNvPr id="10" name="Zástupný obsah 5">
            <a:extLst>
              <a:ext uri="{FF2B5EF4-FFF2-40B4-BE49-F238E27FC236}">
                <a16:creationId xmlns:a16="http://schemas.microsoft.com/office/drawing/2014/main" id="{51267E13-017A-FA42-3696-A709BF366FE9}"/>
              </a:ext>
            </a:extLst>
          </p:cNvPr>
          <p:cNvSpPr>
            <a:spLocks noGrp="1"/>
          </p:cNvSpPr>
          <p:nvPr>
            <p:ph sz="quarter" idx="30"/>
          </p:nvPr>
        </p:nvSpPr>
        <p:spPr>
          <a:xfrm>
            <a:off x="3478800" y="4806000"/>
            <a:ext cx="2430000" cy="1432800"/>
          </a:xfrm>
        </p:spPr>
        <p:txBody>
          <a:bodyPr/>
          <a:lstStyle>
            <a:lvl1pPr marL="216000" indent="-216000">
              <a:defRPr sz="1500"/>
            </a:lvl1pPr>
            <a:lvl2pPr marL="432000">
              <a:defRPr sz="1500"/>
            </a:lvl2pPr>
            <a:lvl3pPr marL="648000">
              <a:defRPr sz="1200"/>
            </a:lvl3pPr>
            <a:lvl4pPr marL="864000">
              <a:defRPr sz="1050"/>
            </a:lvl4pPr>
            <a:lvl5pPr>
              <a:buNone/>
              <a:defRPr sz="900"/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</p:txBody>
      </p:sp>
      <p:sp>
        <p:nvSpPr>
          <p:cNvPr id="11" name="Zástupný obsah 5">
            <a:extLst>
              <a:ext uri="{FF2B5EF4-FFF2-40B4-BE49-F238E27FC236}">
                <a16:creationId xmlns:a16="http://schemas.microsoft.com/office/drawing/2014/main" id="{B6371CD7-324B-BD83-72D0-5C8ADD9E45E2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6273600" y="4806000"/>
            <a:ext cx="2430000" cy="1432800"/>
          </a:xfrm>
        </p:spPr>
        <p:txBody>
          <a:bodyPr/>
          <a:lstStyle>
            <a:lvl1pPr marL="216000" indent="-216000">
              <a:defRPr sz="1500"/>
            </a:lvl1pPr>
            <a:lvl2pPr marL="432000">
              <a:defRPr sz="1500"/>
            </a:lvl2pPr>
            <a:lvl3pPr marL="648000">
              <a:defRPr sz="1200"/>
            </a:lvl3pPr>
            <a:lvl4pPr marL="864000">
              <a:defRPr sz="1050"/>
            </a:lvl4pPr>
            <a:lvl5pPr>
              <a:buNone/>
              <a:defRPr sz="900"/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</p:txBody>
      </p:sp>
      <p:sp>
        <p:nvSpPr>
          <p:cNvPr id="12" name="Zástupný obsah 5">
            <a:extLst>
              <a:ext uri="{FF2B5EF4-FFF2-40B4-BE49-F238E27FC236}">
                <a16:creationId xmlns:a16="http://schemas.microsoft.com/office/drawing/2014/main" id="{4E59EBA1-93E0-800C-CBBA-EBB35E471C2B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9068400" y="4806000"/>
            <a:ext cx="2430000" cy="1432800"/>
          </a:xfrm>
        </p:spPr>
        <p:txBody>
          <a:bodyPr/>
          <a:lstStyle>
            <a:lvl1pPr marL="216000" indent="-216000">
              <a:defRPr sz="1500"/>
            </a:lvl1pPr>
            <a:lvl2pPr marL="432000">
              <a:defRPr sz="1500"/>
            </a:lvl2pPr>
            <a:lvl3pPr marL="648000">
              <a:defRPr sz="1200"/>
            </a:lvl3pPr>
            <a:lvl4pPr marL="864000">
              <a:defRPr sz="1050"/>
            </a:lvl4pPr>
            <a:lvl5pPr>
              <a:buNone/>
              <a:defRPr sz="900"/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</p:txBody>
      </p:sp>
      <p:sp>
        <p:nvSpPr>
          <p:cNvPr id="19" name="Zástupný symbol pro zápatí 18">
            <a:extLst>
              <a:ext uri="{FF2B5EF4-FFF2-40B4-BE49-F238E27FC236}">
                <a16:creationId xmlns:a16="http://schemas.microsoft.com/office/drawing/2014/main" id="{25660FB1-C0FB-7408-4741-35CAAC28464A}"/>
              </a:ext>
            </a:extLst>
          </p:cNvPr>
          <p:cNvSpPr>
            <a:spLocks noGrp="1"/>
          </p:cNvSpPr>
          <p:nvPr>
            <p:ph type="ftr" sz="quarter" idx="34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20" name="Zástupný symbol pro číslo snímku 19">
            <a:extLst>
              <a:ext uri="{FF2B5EF4-FFF2-40B4-BE49-F238E27FC236}">
                <a16:creationId xmlns:a16="http://schemas.microsoft.com/office/drawing/2014/main" id="{8ADE0588-CC18-5472-FFB5-C09CB51DEB01}"/>
              </a:ext>
            </a:extLst>
          </p:cNvPr>
          <p:cNvSpPr>
            <a:spLocks noGrp="1"/>
          </p:cNvSpPr>
          <p:nvPr>
            <p:ph type="sldNum" sz="quarter" idx="35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2928686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Čtyři sloupce s obrázky a popis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9268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4" name="Zástupný text 8">
            <a:extLst>
              <a:ext uri="{FF2B5EF4-FFF2-40B4-BE49-F238E27FC236}">
                <a16:creationId xmlns:a16="http://schemas.microsoft.com/office/drawing/2014/main" id="{3F155FFF-35D5-B4D6-8671-E1360187A54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83999" y="1243809"/>
            <a:ext cx="9900000" cy="772560"/>
          </a:xfrm>
        </p:spPr>
        <p:txBody>
          <a:bodyPr/>
          <a:lstStyle>
            <a:lvl1pPr>
              <a:buNone/>
              <a:defRPr lang="cs-CZ" sz="2000" kern="1200" dirty="0">
                <a:solidFill>
                  <a:schemeClr val="accent5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Font typeface="Wingdings" pitchFamily="2" charset="2"/>
              <a:buNone/>
            </a:pPr>
            <a:r>
              <a:rPr lang="cs-CZ"/>
              <a:t>Po kliknutí můžete upravovat styly textu v předloze.</a:t>
            </a:r>
          </a:p>
        </p:txBody>
      </p:sp>
      <p:sp>
        <p:nvSpPr>
          <p:cNvPr id="8" name="Zástupný symbol obrázku 7">
            <a:extLst>
              <a:ext uri="{FF2B5EF4-FFF2-40B4-BE49-F238E27FC236}">
                <a16:creationId xmlns:a16="http://schemas.microsoft.com/office/drawing/2014/main" id="{62BF156C-6399-DFD3-9F5E-24AE50EBC86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84000" y="2278069"/>
            <a:ext cx="2428993" cy="1942842"/>
          </a:xfrm>
        </p:spPr>
        <p:txBody>
          <a:bodyPr/>
          <a:lstStyle/>
          <a:p>
            <a:r>
              <a:rPr lang="cs-CZ"/>
              <a:t>Kliknutím na ikonu přidáte obrázek.</a:t>
            </a:r>
            <a:endParaRPr lang="cs-CZ" dirty="0"/>
          </a:p>
        </p:txBody>
      </p:sp>
      <p:sp>
        <p:nvSpPr>
          <p:cNvPr id="17" name="Zástupný symbol obrázku 7">
            <a:extLst>
              <a:ext uri="{FF2B5EF4-FFF2-40B4-BE49-F238E27FC236}">
                <a16:creationId xmlns:a16="http://schemas.microsoft.com/office/drawing/2014/main" id="{6563AB54-CE31-EE11-7C25-22BFEB0849EE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3479136" y="2278069"/>
            <a:ext cx="2428993" cy="1942842"/>
          </a:xfrm>
        </p:spPr>
        <p:txBody>
          <a:bodyPr/>
          <a:lstStyle/>
          <a:p>
            <a:r>
              <a:rPr lang="cs-CZ"/>
              <a:t>Kliknutím na ikonu přidáte obrázek.</a:t>
            </a:r>
          </a:p>
        </p:txBody>
      </p:sp>
      <p:sp>
        <p:nvSpPr>
          <p:cNvPr id="15" name="Zástupný symbol obrázku 7">
            <a:extLst>
              <a:ext uri="{FF2B5EF4-FFF2-40B4-BE49-F238E27FC236}">
                <a16:creationId xmlns:a16="http://schemas.microsoft.com/office/drawing/2014/main" id="{32839814-62AF-2979-37C7-4992C8D6E95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274272" y="2278069"/>
            <a:ext cx="2428993" cy="1942842"/>
          </a:xfrm>
        </p:spPr>
        <p:txBody>
          <a:bodyPr/>
          <a:lstStyle/>
          <a:p>
            <a:r>
              <a:rPr lang="cs-CZ"/>
              <a:t>Kliknutím na ikonu přidáte obrázek.</a:t>
            </a:r>
          </a:p>
        </p:txBody>
      </p:sp>
      <p:sp>
        <p:nvSpPr>
          <p:cNvPr id="13" name="Zástupný symbol obrázku 7">
            <a:extLst>
              <a:ext uri="{FF2B5EF4-FFF2-40B4-BE49-F238E27FC236}">
                <a16:creationId xmlns:a16="http://schemas.microsoft.com/office/drawing/2014/main" id="{FFC6CDFB-54AD-FC10-492E-D0931BD2D94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069407" y="2278069"/>
            <a:ext cx="2428993" cy="1942842"/>
          </a:xfrm>
        </p:spPr>
        <p:txBody>
          <a:bodyPr/>
          <a:lstStyle/>
          <a:p>
            <a:r>
              <a:rPr lang="cs-CZ"/>
              <a:t>Kliknutím na ikonu přidáte obrázek.</a:t>
            </a:r>
          </a:p>
        </p:txBody>
      </p:sp>
      <p:sp>
        <p:nvSpPr>
          <p:cNvPr id="14" name="Zástupný obsah 5">
            <a:extLst>
              <a:ext uri="{FF2B5EF4-FFF2-40B4-BE49-F238E27FC236}">
                <a16:creationId xmlns:a16="http://schemas.microsoft.com/office/drawing/2014/main" id="{72A12D07-1105-1BE9-FBE1-794E698D25C6}"/>
              </a:ext>
            </a:extLst>
          </p:cNvPr>
          <p:cNvSpPr>
            <a:spLocks noGrp="1"/>
          </p:cNvSpPr>
          <p:nvPr>
            <p:ph sz="quarter" idx="29"/>
          </p:nvPr>
        </p:nvSpPr>
        <p:spPr>
          <a:xfrm>
            <a:off x="684000" y="4570535"/>
            <a:ext cx="2430000" cy="1666800"/>
          </a:xfrm>
        </p:spPr>
        <p:txBody>
          <a:bodyPr/>
          <a:lstStyle>
            <a:lvl1pPr marL="216000" indent="-216000">
              <a:spcBef>
                <a:spcPts val="0"/>
              </a:spcBef>
              <a:defRPr sz="1500"/>
            </a:lvl1pPr>
            <a:lvl2pPr marL="216000">
              <a:defRPr sz="1500"/>
            </a:lvl2pPr>
            <a:lvl3pPr marL="648000">
              <a:defRPr sz="1200"/>
            </a:lvl3pPr>
            <a:lvl4pPr marL="864000">
              <a:defRPr sz="1050"/>
            </a:lvl4pPr>
            <a:lvl5pPr>
              <a:buNone/>
              <a:defRPr sz="900"/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</p:txBody>
      </p:sp>
      <p:sp>
        <p:nvSpPr>
          <p:cNvPr id="16" name="Zástupný obsah 5">
            <a:extLst>
              <a:ext uri="{FF2B5EF4-FFF2-40B4-BE49-F238E27FC236}">
                <a16:creationId xmlns:a16="http://schemas.microsoft.com/office/drawing/2014/main" id="{1A52B263-6FBA-DC44-269B-7B3D5987817E}"/>
              </a:ext>
            </a:extLst>
          </p:cNvPr>
          <p:cNvSpPr>
            <a:spLocks noGrp="1"/>
          </p:cNvSpPr>
          <p:nvPr>
            <p:ph sz="quarter" idx="30"/>
          </p:nvPr>
        </p:nvSpPr>
        <p:spPr>
          <a:xfrm>
            <a:off x="3478800" y="4570535"/>
            <a:ext cx="2430000" cy="1666800"/>
          </a:xfrm>
        </p:spPr>
        <p:txBody>
          <a:bodyPr/>
          <a:lstStyle>
            <a:lvl1pPr marL="216000" indent="-216000">
              <a:spcBef>
                <a:spcPts val="0"/>
              </a:spcBef>
              <a:defRPr sz="1500"/>
            </a:lvl1pPr>
            <a:lvl2pPr marL="216000">
              <a:defRPr sz="1500"/>
            </a:lvl2pPr>
            <a:lvl3pPr marL="648000">
              <a:defRPr sz="1200"/>
            </a:lvl3pPr>
            <a:lvl4pPr marL="864000">
              <a:defRPr sz="1050"/>
            </a:lvl4pPr>
            <a:lvl5pPr>
              <a:buNone/>
              <a:defRPr sz="900"/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</p:txBody>
      </p:sp>
      <p:sp>
        <p:nvSpPr>
          <p:cNvPr id="18" name="Zástupný obsah 5">
            <a:extLst>
              <a:ext uri="{FF2B5EF4-FFF2-40B4-BE49-F238E27FC236}">
                <a16:creationId xmlns:a16="http://schemas.microsoft.com/office/drawing/2014/main" id="{41877094-42C3-189E-49F1-6E9D14E111C1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6273600" y="4570535"/>
            <a:ext cx="2430000" cy="1666800"/>
          </a:xfrm>
        </p:spPr>
        <p:txBody>
          <a:bodyPr/>
          <a:lstStyle>
            <a:lvl1pPr marL="216000" indent="-216000">
              <a:spcBef>
                <a:spcPts val="0"/>
              </a:spcBef>
              <a:defRPr sz="1500"/>
            </a:lvl1pPr>
            <a:lvl2pPr marL="216000">
              <a:defRPr sz="1500"/>
            </a:lvl2pPr>
            <a:lvl3pPr marL="648000">
              <a:defRPr sz="1200"/>
            </a:lvl3pPr>
            <a:lvl4pPr marL="864000">
              <a:defRPr sz="1050"/>
            </a:lvl4pPr>
            <a:lvl5pPr>
              <a:buNone/>
              <a:defRPr sz="900"/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</p:txBody>
      </p:sp>
      <p:sp>
        <p:nvSpPr>
          <p:cNvPr id="19" name="Zástupný obsah 5">
            <a:extLst>
              <a:ext uri="{FF2B5EF4-FFF2-40B4-BE49-F238E27FC236}">
                <a16:creationId xmlns:a16="http://schemas.microsoft.com/office/drawing/2014/main" id="{0AB5FF7F-4FAE-A457-3B4A-944E9DAB4405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9068400" y="4570535"/>
            <a:ext cx="2430000" cy="1666800"/>
          </a:xfrm>
        </p:spPr>
        <p:txBody>
          <a:bodyPr/>
          <a:lstStyle>
            <a:lvl1pPr marL="216000" indent="-216000">
              <a:spcBef>
                <a:spcPts val="0"/>
              </a:spcBef>
              <a:defRPr sz="1500"/>
            </a:lvl1pPr>
            <a:lvl2pPr marL="216000">
              <a:defRPr sz="1500"/>
            </a:lvl2pPr>
            <a:lvl3pPr marL="648000">
              <a:defRPr sz="1200"/>
            </a:lvl3pPr>
            <a:lvl4pPr marL="864000">
              <a:defRPr sz="1050"/>
            </a:lvl4pPr>
            <a:lvl5pPr>
              <a:buNone/>
              <a:defRPr sz="900"/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7D014088-7207-682F-7377-6A6C7697C161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63CAF6A0-5C21-17A5-818B-3F227687A3B6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2016566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a g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9268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6" name="Zástupný text 8">
            <a:extLst>
              <a:ext uri="{FF2B5EF4-FFF2-40B4-BE49-F238E27FC236}">
                <a16:creationId xmlns:a16="http://schemas.microsoft.com/office/drawing/2014/main" id="{71377C2C-DCAC-271D-133C-E1078A5726A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83999" y="1243809"/>
            <a:ext cx="9900000" cy="772560"/>
          </a:xfrm>
        </p:spPr>
        <p:txBody>
          <a:bodyPr/>
          <a:lstStyle>
            <a:lvl1pPr>
              <a:buNone/>
              <a:defRPr lang="cs-CZ" sz="2000" kern="1200" dirty="0">
                <a:solidFill>
                  <a:schemeClr val="accent5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Font typeface="Wingdings" pitchFamily="2" charset="2"/>
              <a:buNone/>
            </a:pPr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0AC8619C-2FDE-A746-00E6-B146E6BFF6B7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683999" y="2278067"/>
            <a:ext cx="3384000" cy="3960000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8" name="Zástupný objekt grafu 7">
            <a:extLst>
              <a:ext uri="{FF2B5EF4-FFF2-40B4-BE49-F238E27FC236}">
                <a16:creationId xmlns:a16="http://schemas.microsoft.com/office/drawing/2014/main" id="{7C54CE2A-0CB4-8467-2966-0F4B4D0EA706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4754880" y="2278067"/>
            <a:ext cx="6743520" cy="3960000"/>
          </a:xfrm>
        </p:spPr>
        <p:txBody>
          <a:bodyPr/>
          <a:lstStyle/>
          <a:p>
            <a:r>
              <a:rPr lang="cs-CZ"/>
              <a:t>Kliknutím na ikonu přidáte graf.</a:t>
            </a:r>
            <a:endParaRPr lang="cs-CZ" dirty="0"/>
          </a:p>
        </p:txBody>
      </p:sp>
      <p:sp>
        <p:nvSpPr>
          <p:cNvPr id="11" name="Zástupný symbol pro zápatí 10">
            <a:extLst>
              <a:ext uri="{FF2B5EF4-FFF2-40B4-BE49-F238E27FC236}">
                <a16:creationId xmlns:a16="http://schemas.microsoft.com/office/drawing/2014/main" id="{BE034E63-8687-A056-6A94-04D1AB3BB811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12" name="Zástupný symbol pro číslo snímku 11">
            <a:extLst>
              <a:ext uri="{FF2B5EF4-FFF2-40B4-BE49-F238E27FC236}">
                <a16:creationId xmlns:a16="http://schemas.microsoft.com/office/drawing/2014/main" id="{BC3879F2-9DD8-31A5-BC34-B044B97C5AE6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3384238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a tabul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9268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4" name="Zástupný text 8">
            <a:extLst>
              <a:ext uri="{FF2B5EF4-FFF2-40B4-BE49-F238E27FC236}">
                <a16:creationId xmlns:a16="http://schemas.microsoft.com/office/drawing/2014/main" id="{88833E3E-D9C4-1B56-E700-3FE02CF54D6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83999" y="1243809"/>
            <a:ext cx="9900000" cy="772560"/>
          </a:xfrm>
        </p:spPr>
        <p:txBody>
          <a:bodyPr/>
          <a:lstStyle>
            <a:lvl1pPr>
              <a:buNone/>
              <a:defRPr lang="cs-CZ" sz="2000" kern="1200" dirty="0">
                <a:solidFill>
                  <a:schemeClr val="accent5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Font typeface="Wingdings" pitchFamily="2" charset="2"/>
              <a:buNone/>
            </a:pPr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obsah 3">
            <a:extLst>
              <a:ext uri="{FF2B5EF4-FFF2-40B4-BE49-F238E27FC236}">
                <a16:creationId xmlns:a16="http://schemas.microsoft.com/office/drawing/2014/main" id="{4E3AB5FD-ECA8-C757-228F-447400E68332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683999" y="2278067"/>
            <a:ext cx="3384000" cy="3960000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9" name="Zástupný symbol pro tabulku 8">
            <a:extLst>
              <a:ext uri="{FF2B5EF4-FFF2-40B4-BE49-F238E27FC236}">
                <a16:creationId xmlns:a16="http://schemas.microsoft.com/office/drawing/2014/main" id="{38C15361-4216-1F02-862E-96F0428B738D}"/>
              </a:ext>
            </a:extLst>
          </p:cNvPr>
          <p:cNvSpPr>
            <a:spLocks noGrp="1"/>
          </p:cNvSpPr>
          <p:nvPr>
            <p:ph type="tbl" sz="quarter" idx="21"/>
          </p:nvPr>
        </p:nvSpPr>
        <p:spPr>
          <a:xfrm>
            <a:off x="4404926" y="2278067"/>
            <a:ext cx="7090390" cy="3960000"/>
          </a:xfrm>
        </p:spPr>
        <p:txBody>
          <a:bodyPr/>
          <a:lstStyle/>
          <a:p>
            <a:r>
              <a:rPr lang="cs-CZ"/>
              <a:t>Kliknutím na ikonu přidáte tabulku.</a:t>
            </a:r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A8B7AC32-9EA0-3F39-4CE1-5C81EC68B185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10" name="Zástupný symbol pro číslo snímku 9">
            <a:extLst>
              <a:ext uri="{FF2B5EF4-FFF2-40B4-BE49-F238E27FC236}">
                <a16:creationId xmlns:a16="http://schemas.microsoft.com/office/drawing/2014/main" id="{7925BAD9-B59E-8DB0-F668-E12B03DB65A0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28157999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a obráz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9268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4" name="Zástupný text 8">
            <a:extLst>
              <a:ext uri="{FF2B5EF4-FFF2-40B4-BE49-F238E27FC236}">
                <a16:creationId xmlns:a16="http://schemas.microsoft.com/office/drawing/2014/main" id="{88833E3E-D9C4-1B56-E700-3FE02CF54D6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83999" y="1243809"/>
            <a:ext cx="9900000" cy="772560"/>
          </a:xfrm>
        </p:spPr>
        <p:txBody>
          <a:bodyPr/>
          <a:lstStyle>
            <a:lvl1pPr>
              <a:buNone/>
              <a:defRPr lang="cs-CZ" sz="2000" kern="1200" dirty="0">
                <a:solidFill>
                  <a:schemeClr val="accent5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Font typeface="Wingdings" pitchFamily="2" charset="2"/>
              <a:buNone/>
            </a:pPr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obsah 3">
            <a:extLst>
              <a:ext uri="{FF2B5EF4-FFF2-40B4-BE49-F238E27FC236}">
                <a16:creationId xmlns:a16="http://schemas.microsoft.com/office/drawing/2014/main" id="{318003C6-E156-BF1F-3F13-2BFD4D14E467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683999" y="2278067"/>
            <a:ext cx="3384000" cy="3960000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5" name="Zástupný symbol obrázku 5">
            <a:extLst>
              <a:ext uri="{FF2B5EF4-FFF2-40B4-BE49-F238E27FC236}">
                <a16:creationId xmlns:a16="http://schemas.microsoft.com/office/drawing/2014/main" id="{14ECE8FE-3582-DBBF-450F-BF8BF0FA154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406400" y="2278068"/>
            <a:ext cx="7092000" cy="3960000"/>
          </a:xfrm>
          <a:prstGeom prst="rect">
            <a:avLst/>
          </a:prstGeom>
        </p:spPr>
        <p:txBody>
          <a:bodyPr/>
          <a:lstStyle/>
          <a:p>
            <a:r>
              <a:rPr lang="cs-CZ"/>
              <a:t>Kliknutím na ikonu přidáte obrázek.</a:t>
            </a:r>
            <a:endParaRPr lang="cs-CZ" dirty="0"/>
          </a:p>
        </p:txBody>
      </p:sp>
      <p:sp>
        <p:nvSpPr>
          <p:cNvPr id="9" name="Zástupný symbol pro zápatí 8">
            <a:extLst>
              <a:ext uri="{FF2B5EF4-FFF2-40B4-BE49-F238E27FC236}">
                <a16:creationId xmlns:a16="http://schemas.microsoft.com/office/drawing/2014/main" id="{1A7E3A63-E375-563C-1253-37A483B9F830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10" name="Zástupný symbol pro číslo snímku 9">
            <a:extLst>
              <a:ext uri="{FF2B5EF4-FFF2-40B4-BE49-F238E27FC236}">
                <a16:creationId xmlns:a16="http://schemas.microsoft.com/office/drawing/2014/main" id="{D75B6C91-DC7E-7FC4-7F0A-DB8B490FC146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0559760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Závěr a poděkov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4">
            <a:extLst>
              <a:ext uri="{FF2B5EF4-FFF2-40B4-BE49-F238E27FC236}">
                <a16:creationId xmlns:a16="http://schemas.microsoft.com/office/drawing/2014/main" id="{C7FE1D87-8604-EDDA-479C-DD25A45199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0000" y="2761200"/>
            <a:ext cx="5400000" cy="1918800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5" name="Podnadpis 2">
            <a:extLst>
              <a:ext uri="{FF2B5EF4-FFF2-40B4-BE49-F238E27FC236}">
                <a16:creationId xmlns:a16="http://schemas.microsoft.com/office/drawing/2014/main" id="{8BA64B1C-F89E-C9AD-B9BC-F79E6261E7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00000" y="4889060"/>
            <a:ext cx="5400000" cy="1223416"/>
          </a:xfr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accent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  <a:endParaRPr lang="cs-CZ" dirty="0"/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4BDB506C-B3B5-4044-B1D0-F12A1079182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199" y="-114300"/>
            <a:ext cx="5343315" cy="301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59347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4" userDrawn="1">
          <p15:clr>
            <a:srgbClr val="9FCC3B"/>
          </p15:clr>
        </p15:guide>
        <p15:guide id="2" pos="431" userDrawn="1">
          <p15:clr>
            <a:srgbClr val="9FCC3B"/>
          </p15:clr>
        </p15:guide>
        <p15:guide id="3" orient="horz" pos="1395" userDrawn="1">
          <p15:clr>
            <a:srgbClr val="9FCC3B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snova 1 sloupe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>
            <a:extLst>
              <a:ext uri="{FF2B5EF4-FFF2-40B4-BE49-F238E27FC236}">
                <a16:creationId xmlns:a16="http://schemas.microsoft.com/office/drawing/2014/main" id="{1490C522-C925-C77C-7C4E-7BC98F13B9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>
            <a:noAutofit/>
          </a:bodyPr>
          <a:lstStyle>
            <a:lvl1pPr>
              <a:defRPr sz="3700"/>
            </a:lvl1pPr>
          </a:lstStyle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7" name="Zástupný text 8">
            <a:extLst>
              <a:ext uri="{FF2B5EF4-FFF2-40B4-BE49-F238E27FC236}">
                <a16:creationId xmlns:a16="http://schemas.microsoft.com/office/drawing/2014/main" id="{AC8A706E-E9A3-A0E6-C16A-E72E96C43B0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9D47863E-F6CF-17A2-6CBC-A703D83C3A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620000" y="2278068"/>
            <a:ext cx="8964000" cy="3960000"/>
          </a:xfrm>
        </p:spPr>
        <p:txBody>
          <a:bodyPr/>
          <a:lstStyle>
            <a:lvl1pPr marL="541338" indent="-541338">
              <a:buNone/>
              <a:defRPr/>
            </a:lvl1pPr>
            <a:lvl2pPr marL="540000" indent="0">
              <a:buNone/>
              <a:defRPr sz="1500">
                <a:solidFill>
                  <a:schemeClr val="accent2"/>
                </a:solidFill>
              </a:defRPr>
            </a:lvl2pPr>
            <a:lvl3pPr marL="756000" indent="-215900">
              <a:defRPr>
                <a:solidFill>
                  <a:schemeClr val="accent1"/>
                </a:solidFill>
              </a:defRPr>
            </a:lvl3pPr>
            <a:lvl4pPr marL="972000" indent="-215900">
              <a:defRPr sz="1200">
                <a:solidFill>
                  <a:schemeClr val="tx1"/>
                </a:solidFill>
              </a:defRPr>
            </a:lvl4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D84378C4-5C3D-CB3C-93A0-9AED7562CDA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l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1365502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snova 2 sloup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>
            <a:extLst>
              <a:ext uri="{FF2B5EF4-FFF2-40B4-BE49-F238E27FC236}">
                <a16:creationId xmlns:a16="http://schemas.microsoft.com/office/drawing/2014/main" id="{1490C522-C925-C77C-7C4E-7BC98F13B9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>
            <a:noAutofit/>
          </a:bodyPr>
          <a:lstStyle>
            <a:lvl1pPr>
              <a:defRPr sz="3700"/>
            </a:lvl1pPr>
          </a:lstStyle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7" name="Zástupný text 8">
            <a:extLst>
              <a:ext uri="{FF2B5EF4-FFF2-40B4-BE49-F238E27FC236}">
                <a16:creationId xmlns:a16="http://schemas.microsoft.com/office/drawing/2014/main" id="{AC8A706E-E9A3-A0E6-C16A-E72E96C43B0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9D47863E-F6CF-17A2-6CBC-A703D83C3A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619999" y="2278068"/>
            <a:ext cx="4176000" cy="3960000"/>
          </a:xfrm>
        </p:spPr>
        <p:txBody>
          <a:bodyPr/>
          <a:lstStyle>
            <a:lvl1pPr marL="541338" indent="-541338">
              <a:buNone/>
              <a:defRPr/>
            </a:lvl1pPr>
            <a:lvl2pPr marL="540000" indent="0">
              <a:buNone/>
              <a:defRPr sz="1500">
                <a:solidFill>
                  <a:schemeClr val="accent2"/>
                </a:solidFill>
              </a:defRPr>
            </a:lvl2pPr>
            <a:lvl3pPr marL="756000" indent="-215900">
              <a:defRPr>
                <a:solidFill>
                  <a:schemeClr val="accent1"/>
                </a:solidFill>
              </a:defRPr>
            </a:lvl3pPr>
            <a:lvl4pPr marL="972000" indent="-215900">
              <a:defRPr sz="1200">
                <a:solidFill>
                  <a:schemeClr val="tx1"/>
                </a:solidFill>
              </a:defRPr>
            </a:lvl4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361E6238-91D7-F301-8E55-3A3882F42349}"/>
              </a:ext>
            </a:extLst>
          </p:cNvPr>
          <p:cNvSpPr>
            <a:spLocks noGrp="1"/>
          </p:cNvSpPr>
          <p:nvPr>
            <p:ph sz="half" idx="17"/>
          </p:nvPr>
        </p:nvSpPr>
        <p:spPr>
          <a:xfrm>
            <a:off x="6408000" y="2278068"/>
            <a:ext cx="4176000" cy="3960000"/>
          </a:xfrm>
        </p:spPr>
        <p:txBody>
          <a:bodyPr/>
          <a:lstStyle>
            <a:lvl1pPr marL="541338" indent="-541338">
              <a:buNone/>
              <a:defRPr/>
            </a:lvl1pPr>
            <a:lvl2pPr marL="540000" indent="0">
              <a:buNone/>
              <a:defRPr sz="1500">
                <a:solidFill>
                  <a:schemeClr val="accent2"/>
                </a:solidFill>
              </a:defRPr>
            </a:lvl2pPr>
            <a:lvl3pPr marL="756000" indent="-215900">
              <a:defRPr>
                <a:solidFill>
                  <a:schemeClr val="accent1"/>
                </a:solidFill>
              </a:defRPr>
            </a:lvl3pPr>
            <a:lvl4pPr marL="972000" indent="-215900">
              <a:defRPr sz="1200">
                <a:solidFill>
                  <a:schemeClr val="tx1"/>
                </a:solidFill>
              </a:defRPr>
            </a:lvl4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D84378C4-5C3D-CB3C-93A0-9AED7562CDA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l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9770029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 - velké písm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>
            <a:noAutofit/>
          </a:bodyPr>
          <a:lstStyle>
            <a:lvl1pPr>
              <a:defRPr sz="3700"/>
            </a:lvl1pPr>
          </a:lstStyle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5" name="Zástupný text 8">
            <a:extLst>
              <a:ext uri="{FF2B5EF4-FFF2-40B4-BE49-F238E27FC236}">
                <a16:creationId xmlns:a16="http://schemas.microsoft.com/office/drawing/2014/main" id="{7B7A5E06-BCD6-3357-ACF2-95D5AE1402E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11" name="Zástupný obsah 6">
            <a:extLst>
              <a:ext uri="{FF2B5EF4-FFF2-40B4-BE49-F238E27FC236}">
                <a16:creationId xmlns:a16="http://schemas.microsoft.com/office/drawing/2014/main" id="{EE7BA1AA-D543-683C-6B9D-B21C908CD7FF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1619250" y="2278063"/>
            <a:ext cx="8964613" cy="3959225"/>
          </a:xfrm>
        </p:spPr>
        <p:txBody>
          <a:bodyPr/>
          <a:lstStyle>
            <a:lvl1pPr>
              <a:defRPr sz="3200"/>
            </a:lvl1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1C4B0A8A-B9A5-99F8-390C-83BC4F59D375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10" name="Zástupný symbol pro číslo snímku 9">
            <a:extLst>
              <a:ext uri="{FF2B5EF4-FFF2-40B4-BE49-F238E27FC236}">
                <a16:creationId xmlns:a16="http://schemas.microsoft.com/office/drawing/2014/main" id="{B9E4B5D2-57D2-14C0-0940-03F0BF7449BC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07D6E4F9-75C1-49AC-A1AF-83A9244DC0E5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02597917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 - malé písm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>
            <a:noAutofit/>
          </a:bodyPr>
          <a:lstStyle>
            <a:lvl1pPr>
              <a:defRPr sz="3700"/>
            </a:lvl1pPr>
          </a:lstStyle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5" name="Zástupný text 8">
            <a:extLst>
              <a:ext uri="{FF2B5EF4-FFF2-40B4-BE49-F238E27FC236}">
                <a16:creationId xmlns:a16="http://schemas.microsoft.com/office/drawing/2014/main" id="{7B7A5E06-BCD6-3357-ACF2-95D5AE1402E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7" name="Zástupný obsah 6">
            <a:extLst>
              <a:ext uri="{FF2B5EF4-FFF2-40B4-BE49-F238E27FC236}">
                <a16:creationId xmlns:a16="http://schemas.microsoft.com/office/drawing/2014/main" id="{5793146E-D387-C54F-59C0-FDE8D36DC3D0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1619250" y="2278063"/>
            <a:ext cx="8964613" cy="3959225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33C97833-0A43-B588-8F3A-56E294A263DB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264DD3D7-A6DB-6455-5869-D994C1581208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07D6E4F9-75C1-49AC-A1AF-83A9244DC0E5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5698057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ředělový snímek s nadpisem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28F01772-61CF-46B0-EE02-95A0FE3EA4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2768400"/>
            <a:ext cx="9900000" cy="2073600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AD4D042D-A96D-780B-380D-90B6A4963D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057920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sloup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>
            <a:noAutofit/>
          </a:bodyPr>
          <a:lstStyle>
            <a:lvl1pPr>
              <a:defRPr sz="3700"/>
            </a:lvl1pPr>
          </a:lstStyle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4" name="Zástupný text 8">
            <a:extLst>
              <a:ext uri="{FF2B5EF4-FFF2-40B4-BE49-F238E27FC236}">
                <a16:creationId xmlns:a16="http://schemas.microsoft.com/office/drawing/2014/main" id="{B2972142-5947-7CE2-87C4-76273AB9A14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11" name="Zástupný obsah 10">
            <a:extLst>
              <a:ext uri="{FF2B5EF4-FFF2-40B4-BE49-F238E27FC236}">
                <a16:creationId xmlns:a16="http://schemas.microsoft.com/office/drawing/2014/main" id="{C4D8B83D-4F13-73F1-A6FB-F2D3FDE26A43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684000" y="2278069"/>
            <a:ext cx="5277600" cy="3960000"/>
          </a:xfrm>
        </p:spPr>
        <p:txBody>
          <a:bodyPr/>
          <a:lstStyle>
            <a:lvl2pPr marL="288000" indent="-288000">
              <a:defRPr/>
            </a:lvl2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12" name="Zástupný obsah 10">
            <a:extLst>
              <a:ext uri="{FF2B5EF4-FFF2-40B4-BE49-F238E27FC236}">
                <a16:creationId xmlns:a16="http://schemas.microsoft.com/office/drawing/2014/main" id="{66312AE8-F8DA-9BE0-CDEA-EBB8AC1D28A4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6220799" y="2278069"/>
            <a:ext cx="5277600" cy="3960000"/>
          </a:xfrm>
        </p:spPr>
        <p:txBody>
          <a:bodyPr/>
          <a:lstStyle>
            <a:lvl2pPr marL="288000" indent="-288000">
              <a:defRPr/>
            </a:lvl2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EE0028AA-8191-8AC0-CA9B-E9E97C481F64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AC4A29AD-99A7-0114-9205-C9A17DF2295D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>
          <a:xfrm>
            <a:off x="10584000" y="6300000"/>
            <a:ext cx="914399" cy="365125"/>
          </a:xfrm>
        </p:spPr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1074745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theme" Target="../theme/theme1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image" Target="../media/image2.sv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620000" y="2160000"/>
            <a:ext cx="8964000" cy="407806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cs-CZ" dirty="0"/>
              <a:t>Upravte styly předlohy textu.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4D28182C-6C25-39E3-D770-BE3404840A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93600" y="6300000"/>
            <a:ext cx="4680000" cy="365125"/>
          </a:xfrm>
          <a:prstGeom prst="rect">
            <a:avLst/>
          </a:prstGeom>
        </p:spPr>
        <p:txBody>
          <a:bodyPr vert="horz" lIns="0" tIns="36000" rIns="0" bIns="3600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pPr algn="l"/>
            <a:endParaRPr lang="cs-CZ" dirty="0"/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4068C4D7-DFC0-6EDB-70FE-6EC186A203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00001" y="6300000"/>
            <a:ext cx="2700000" cy="365125"/>
          </a:xfrm>
          <a:prstGeom prst="rect">
            <a:avLst/>
          </a:prstGeom>
        </p:spPr>
        <p:txBody>
          <a:bodyPr vert="horz" lIns="0" tIns="36000" rIns="0" bIns="3600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498A218C-1D42-4B65-B37F-97E81E022599}" type="datetime1">
              <a:rPr lang="cs-CZ" smtClean="0"/>
              <a:t>08.06.2026</a:t>
            </a:fld>
            <a:endParaRPr lang="cs-CZ" dirty="0"/>
          </a:p>
        </p:txBody>
      </p:sp>
      <p:sp>
        <p:nvSpPr>
          <p:cNvPr id="12" name="Zástupný symbol pro číslo snímku 11">
            <a:extLst>
              <a:ext uri="{FF2B5EF4-FFF2-40B4-BE49-F238E27FC236}">
                <a16:creationId xmlns:a16="http://schemas.microsoft.com/office/drawing/2014/main" id="{F255C820-CC56-37E2-AA41-F46591D20D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583999" y="6300000"/>
            <a:ext cx="914399" cy="365125"/>
          </a:xfrm>
          <a:prstGeom prst="rect">
            <a:avLst/>
          </a:prstGeom>
        </p:spPr>
        <p:txBody>
          <a:bodyPr vert="horz" lIns="0" tIns="36000" rIns="0" bIns="3600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07D6E4F9-75C1-49AC-A1AF-83A9244DC0E5}" type="slidenum">
              <a:rPr lang="cs-CZ" smtClean="0"/>
              <a:pPr/>
              <a:t>‹#›</a:t>
            </a:fld>
            <a:endParaRPr lang="cs-CZ" dirty="0"/>
          </a:p>
        </p:txBody>
      </p:sp>
      <p:pic>
        <p:nvPicPr>
          <p:cNvPr id="4" name="Grafický objekt 3">
            <a:extLst>
              <a:ext uri="{FF2B5EF4-FFF2-40B4-BE49-F238E27FC236}">
                <a16:creationId xmlns:a16="http://schemas.microsoft.com/office/drawing/2014/main" id="{05321605-7DFB-53C0-10DE-F645E1C1F6AD}"/>
              </a:ext>
            </a:extLst>
          </p:cNvPr>
          <p:cNvPicPr>
            <a:picLocks noChangeAspect="1"/>
          </p:cNvPicPr>
          <p:nvPr userDrawn="1"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11038459" y="0"/>
            <a:ext cx="502200" cy="100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316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60" r:id="rId2"/>
    <p:sldLayoutId id="2147483761" r:id="rId3"/>
    <p:sldLayoutId id="2147483764" r:id="rId4"/>
    <p:sldLayoutId id="2147483765" r:id="rId5"/>
    <p:sldLayoutId id="2147483759" r:id="rId6"/>
    <p:sldLayoutId id="2147483734" r:id="rId7"/>
    <p:sldLayoutId id="2147483754" r:id="rId8"/>
    <p:sldLayoutId id="2147483766" r:id="rId9"/>
    <p:sldLayoutId id="2147483767" r:id="rId10"/>
    <p:sldLayoutId id="2147483768" r:id="rId11"/>
    <p:sldLayoutId id="2147483769" r:id="rId12"/>
    <p:sldLayoutId id="2147483770" r:id="rId13"/>
    <p:sldLayoutId id="2147483771" r:id="rId14"/>
    <p:sldLayoutId id="2147483772" r:id="rId15"/>
    <p:sldLayoutId id="2147483773" r:id="rId16"/>
    <p:sldLayoutId id="2147483774" r:id="rId17"/>
    <p:sldLayoutId id="2147483746" r:id="rId18"/>
    <p:sldLayoutId id="2147483747" r:id="rId19"/>
    <p:sldLayoutId id="2147483748" r:id="rId20"/>
    <p:sldLayoutId id="2147483749" r:id="rId21"/>
    <p:sldLayoutId id="2147483762" r:id="rId22"/>
    <p:sldLayoutId id="2147483649" r:id="rId23"/>
    <p:sldLayoutId id="2147483660" r:id="rId24"/>
    <p:sldLayoutId id="2147483726" r:id="rId25"/>
    <p:sldLayoutId id="2147483722" r:id="rId26"/>
    <p:sldLayoutId id="2147483763" r:id="rId27"/>
    <p:sldLayoutId id="2147483651" r:id="rId28"/>
    <p:sldLayoutId id="2147483682" r:id="rId29"/>
    <p:sldLayoutId id="2147483683" r:id="rId30"/>
    <p:sldLayoutId id="2147483684" r:id="rId31"/>
    <p:sldLayoutId id="2147483755" r:id="rId32"/>
    <p:sldLayoutId id="2147483756" r:id="rId33"/>
    <p:sldLayoutId id="2147483688" r:id="rId34"/>
    <p:sldLayoutId id="2147483690" r:id="rId35"/>
    <p:sldLayoutId id="2147483724" r:id="rId36"/>
    <p:sldLayoutId id="2147483751" r:id="rId37"/>
    <p:sldLayoutId id="2147483723" r:id="rId38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700" b="1" kern="1200">
          <a:solidFill>
            <a:schemeClr val="accent1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288000" indent="-288000" algn="l" defTabSz="914400" rtl="0" eaLnBrk="1" latinLnBrk="0" hangingPunct="1">
        <a:lnSpc>
          <a:spcPct val="100000"/>
        </a:lnSpc>
        <a:spcBef>
          <a:spcPts val="1000"/>
        </a:spcBef>
        <a:spcAft>
          <a:spcPts val="1000"/>
        </a:spcAft>
        <a:buClrTx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1pPr>
      <a:lvl2pPr marL="504000" indent="-216000" algn="l" defTabSz="914400" rtl="0" eaLnBrk="1" latinLnBrk="0" hangingPunct="1">
        <a:lnSpc>
          <a:spcPct val="100000"/>
        </a:lnSpc>
        <a:spcBef>
          <a:spcPts val="0"/>
        </a:spcBef>
        <a:spcAft>
          <a:spcPts val="1000"/>
        </a:spcAft>
        <a:buClrTx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2pPr>
      <a:lvl3pPr marL="720000" indent="-216000" algn="l" defTabSz="914400" rtl="0" eaLnBrk="1" latinLnBrk="0" hangingPunct="1">
        <a:lnSpc>
          <a:spcPct val="100000"/>
        </a:lnSpc>
        <a:spcBef>
          <a:spcPts val="0"/>
        </a:spcBef>
        <a:spcAft>
          <a:spcPts val="1000"/>
        </a:spcAft>
        <a:buClrTx/>
        <a:buFont typeface="Wingdings" pitchFamily="2" charset="2"/>
        <a:buChar char="§"/>
        <a:defRPr sz="1500" kern="1200">
          <a:solidFill>
            <a:schemeClr val="accent2"/>
          </a:solidFill>
          <a:latin typeface="+mn-lt"/>
          <a:ea typeface="+mn-ea"/>
          <a:cs typeface="Arial" panose="020B0604020202020204" pitchFamily="34" charset="0"/>
        </a:defRPr>
      </a:lvl3pPr>
      <a:lvl4pPr marL="936000" indent="-216000" algn="l" defTabSz="914400" rtl="0" eaLnBrk="1" latinLnBrk="0" hangingPunct="1">
        <a:lnSpc>
          <a:spcPct val="100000"/>
        </a:lnSpc>
        <a:spcBef>
          <a:spcPts val="0"/>
        </a:spcBef>
        <a:spcAft>
          <a:spcPts val="1000"/>
        </a:spcAft>
        <a:buClrTx/>
        <a:buFont typeface="Wingdings" pitchFamily="2" charset="2"/>
        <a:buChar char="§"/>
        <a:defRPr sz="1500" kern="1200">
          <a:solidFill>
            <a:schemeClr val="accent1"/>
          </a:solidFill>
          <a:latin typeface="+mn-lt"/>
          <a:ea typeface="+mn-ea"/>
          <a:cs typeface="Arial" panose="020B0604020202020204" pitchFamily="34" charset="0"/>
        </a:defRPr>
      </a:lvl4pPr>
      <a:lvl5pPr marL="1152000" indent="-216000" algn="l" defTabSz="914400" rtl="0" eaLnBrk="1" latinLnBrk="0" hangingPunct="1">
        <a:lnSpc>
          <a:spcPct val="100000"/>
        </a:lnSpc>
        <a:spcBef>
          <a:spcPts val="0"/>
        </a:spcBef>
        <a:spcAft>
          <a:spcPts val="1000"/>
        </a:spcAft>
        <a:buClrTx/>
        <a:buFont typeface="Wingdings" pitchFamily="2" charset="2"/>
        <a:buChar char="§"/>
        <a:defRPr sz="12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D2FEACA-1020-20A3-E183-1CEB85D8DD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0000" y="2469600"/>
            <a:ext cx="5400000" cy="1918800"/>
          </a:xfrm>
        </p:spPr>
        <p:txBody>
          <a:bodyPr/>
          <a:lstStyle/>
          <a:p>
            <a:r>
              <a:rPr lang="cs-CZ" noProof="0" dirty="0"/>
              <a:t>Seminář "Příliš drahý vítr - Co vše se skrývá za projekty VTE a FVE?"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55F2B8E6-3E8B-6703-D17B-D3F0D3B656D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noProof="0" dirty="0"/>
              <a:t>Ing. et Ing. René Neděla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850E6CAC-5F4E-D3DE-615A-51ABB918A5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51B6A-5ADB-40FA-A11C-538546ABC0EF}" type="datetime1">
              <a:rPr lang="cs-CZ" smtClean="0"/>
              <a:t>08.06.2026</a:t>
            </a:fld>
            <a:r>
              <a:rPr lang="cs-CZ" dirty="0"/>
              <a:t> Seminář PSP</a:t>
            </a:r>
          </a:p>
        </p:txBody>
      </p:sp>
    </p:spTree>
    <p:extLst>
      <p:ext uri="{BB962C8B-B14F-4D97-AF65-F5344CB8AC3E}">
        <p14:creationId xmlns:p14="http://schemas.microsoft.com/office/powerpoint/2010/main" val="27092597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2F1003-4641-1444-CFE5-102A033B83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5D89E22-1C4D-8B09-9FBA-A69CAE9F3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Předpokládaný rozvoj OZE</a:t>
            </a:r>
          </a:p>
        </p:txBody>
      </p:sp>
      <p:pic>
        <p:nvPicPr>
          <p:cNvPr id="8" name="Picture 1" descr="A graph of different colored bars&#10;&#10;Description automatically generated">
            <a:extLst>
              <a:ext uri="{FF2B5EF4-FFF2-40B4-BE49-F238E27FC236}">
                <a16:creationId xmlns:a16="http://schemas.microsoft.com/office/drawing/2014/main" id="{288A5FC2-C812-79C7-A04A-47E14474E8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9588" y="1213932"/>
            <a:ext cx="7442266" cy="5571776"/>
          </a:xfrm>
          <a:prstGeom prst="rect">
            <a:avLst/>
          </a:prstGeom>
        </p:spPr>
      </p:pic>
      <p:graphicFrame>
        <p:nvGraphicFramePr>
          <p:cNvPr id="11" name="Tabulka 11">
            <a:extLst>
              <a:ext uri="{FF2B5EF4-FFF2-40B4-BE49-F238E27FC236}">
                <a16:creationId xmlns:a16="http://schemas.microsoft.com/office/drawing/2014/main" id="{6562EC87-A33D-4653-A5E1-B5D313CEB6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088714"/>
              </p:ext>
            </p:extLst>
          </p:nvPr>
        </p:nvGraphicFramePr>
        <p:xfrm>
          <a:off x="8604707" y="2902540"/>
          <a:ext cx="3247888" cy="103311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23944">
                  <a:extLst>
                    <a:ext uri="{9D8B030D-6E8A-4147-A177-3AD203B41FA5}">
                      <a16:colId xmlns:a16="http://schemas.microsoft.com/office/drawing/2014/main" val="3319004827"/>
                    </a:ext>
                  </a:extLst>
                </a:gridCol>
                <a:gridCol w="1623944">
                  <a:extLst>
                    <a:ext uri="{9D8B030D-6E8A-4147-A177-3AD203B41FA5}">
                      <a16:colId xmlns:a16="http://schemas.microsoft.com/office/drawing/2014/main" val="2814579768"/>
                    </a:ext>
                  </a:extLst>
                </a:gridCol>
              </a:tblGrid>
              <a:tr h="332149">
                <a:tc gridSpan="2">
                  <a:txBody>
                    <a:bodyPr/>
                    <a:lstStyle/>
                    <a:p>
                      <a:r>
                        <a:rPr lang="cs-CZ" sz="1600" b="1" dirty="0"/>
                        <a:t>Předpoklad celkem v roce 2030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r>
                        <a:rPr lang="cs-CZ" dirty="0"/>
                        <a:t>2030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9700308"/>
                  </a:ext>
                </a:extLst>
              </a:tr>
              <a:tr h="348916">
                <a:tc>
                  <a:txBody>
                    <a:bodyPr/>
                    <a:lstStyle/>
                    <a:p>
                      <a:r>
                        <a:rPr lang="cs-CZ" sz="1600" dirty="0"/>
                        <a:t>FVE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600" dirty="0"/>
                        <a:t>10,1 GW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2083508"/>
                  </a:ext>
                </a:extLst>
              </a:tr>
              <a:tr h="348916">
                <a:tc>
                  <a:txBody>
                    <a:bodyPr/>
                    <a:lstStyle/>
                    <a:p>
                      <a:r>
                        <a:rPr lang="cs-CZ" sz="1600" dirty="0"/>
                        <a:t>VTE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600" dirty="0"/>
                        <a:t>1,5 GW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15086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291544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EEDD85-6CBB-F2FC-2993-5C28BDBCC0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>
            <a:extLst>
              <a:ext uri="{FF2B5EF4-FFF2-40B4-BE49-F238E27FC236}">
                <a16:creationId xmlns:a16="http://schemas.microsoft.com/office/drawing/2014/main" id="{C3335773-1C00-6C01-CB19-06C146CC3E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/>
              <a:t>Aktuální hodnoty výkonu</a:t>
            </a:r>
            <a:endParaRPr lang="cs-CZ" noProof="0" dirty="0"/>
          </a:p>
        </p:txBody>
      </p:sp>
      <p:graphicFrame>
        <p:nvGraphicFramePr>
          <p:cNvPr id="3" name="Tabulka 2">
            <a:extLst>
              <a:ext uri="{FF2B5EF4-FFF2-40B4-BE49-F238E27FC236}">
                <a16:creationId xmlns:a16="http://schemas.microsoft.com/office/drawing/2014/main" id="{6CFD356E-50E7-4AAA-8A09-BC69AB3915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6937890"/>
              </p:ext>
            </p:extLst>
          </p:nvPr>
        </p:nvGraphicFramePr>
        <p:xfrm>
          <a:off x="1159934" y="1854044"/>
          <a:ext cx="9575358" cy="3880144"/>
        </p:xfrm>
        <a:graphic>
          <a:graphicData uri="http://schemas.openxmlformats.org/drawingml/2006/table">
            <a:tbl>
              <a:tblPr/>
              <a:tblGrid>
                <a:gridCol w="5558110">
                  <a:extLst>
                    <a:ext uri="{9D8B030D-6E8A-4147-A177-3AD203B41FA5}">
                      <a16:colId xmlns:a16="http://schemas.microsoft.com/office/drawing/2014/main" val="555844483"/>
                    </a:ext>
                  </a:extLst>
                </a:gridCol>
                <a:gridCol w="1705954">
                  <a:extLst>
                    <a:ext uri="{9D8B030D-6E8A-4147-A177-3AD203B41FA5}">
                      <a16:colId xmlns:a16="http://schemas.microsoft.com/office/drawing/2014/main" val="1570825300"/>
                    </a:ext>
                  </a:extLst>
                </a:gridCol>
                <a:gridCol w="1155647">
                  <a:extLst>
                    <a:ext uri="{9D8B030D-6E8A-4147-A177-3AD203B41FA5}">
                      <a16:colId xmlns:a16="http://schemas.microsoft.com/office/drawing/2014/main" val="1317316159"/>
                    </a:ext>
                  </a:extLst>
                </a:gridCol>
                <a:gridCol w="1155647">
                  <a:extLst>
                    <a:ext uri="{9D8B030D-6E8A-4147-A177-3AD203B41FA5}">
                      <a16:colId xmlns:a16="http://schemas.microsoft.com/office/drawing/2014/main" val="584429928"/>
                    </a:ext>
                  </a:extLst>
                </a:gridCol>
              </a:tblGrid>
              <a:tr h="363620">
                <a:tc>
                  <a:txBody>
                    <a:bodyPr/>
                    <a:lstStyle/>
                    <a:p>
                      <a:pPr algn="l" fontAlgn="b"/>
                      <a:endParaRPr lang="cs-CZ" sz="2000" b="1" i="0" u="none" strike="noStrike" dirty="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</a:endParaRPr>
                    </a:p>
                    <a:p>
                      <a:pPr algn="l" fontAlgn="b"/>
                      <a:r>
                        <a:rPr lang="cs-CZ" sz="2000" b="1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</a:rPr>
                        <a:t>Instalovaný výkon [MW]</a:t>
                      </a:r>
                    </a:p>
                  </a:txBody>
                  <a:tcPr marL="9525" marR="9525" marT="9525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2000" dirty="0"/>
                        <a:t>Meziroční</a:t>
                      </a:r>
                      <a:endParaRPr lang="cs-CZ" sz="20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  <a:p>
                      <a:pPr algn="r" fontAlgn="t"/>
                      <a:r>
                        <a:rPr lang="cs-CZ" sz="2000" b="1" i="0" u="none" strike="noStrike" dirty="0">
                          <a:effectLst/>
                          <a:latin typeface="Arial" panose="020B0604020202020204" pitchFamily="34" charset="0"/>
                        </a:rPr>
                        <a:t>23 241,4 </a:t>
                      </a:r>
                    </a:p>
                  </a:txBody>
                  <a:tcPr marL="9525" marR="9525" marT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cs-CZ" sz="2000" dirty="0"/>
                        <a:t> změna</a:t>
                      </a:r>
                      <a:endParaRPr lang="cs-CZ" sz="20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  <a:p>
                      <a:pPr algn="r" fontAlgn="t"/>
                      <a:r>
                        <a:rPr lang="cs-CZ" sz="2000" b="1" i="0" u="none" strike="noStrike" dirty="0">
                          <a:effectLst/>
                          <a:latin typeface="Arial" panose="020B0604020202020204" pitchFamily="34" charset="0"/>
                        </a:rPr>
                        <a:t>106,5</a:t>
                      </a:r>
                    </a:p>
                  </a:txBody>
                  <a:tcPr marL="9525" marR="9525" marT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cs-CZ" sz="20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  <a:p>
                      <a:pPr algn="r" fontAlgn="t"/>
                      <a:r>
                        <a:rPr lang="cs-CZ" sz="2000" b="1" i="0" u="none" strike="noStrike" dirty="0">
                          <a:effectLst/>
                          <a:latin typeface="Arial" panose="020B0604020202020204" pitchFamily="34" charset="0"/>
                        </a:rPr>
                        <a:t>0,5 %</a:t>
                      </a:r>
                    </a:p>
                  </a:txBody>
                  <a:tcPr marL="9525" marR="9525" marT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89883"/>
                  </a:ext>
                </a:extLst>
              </a:tr>
              <a:tr h="363620"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</a:rPr>
                        <a:t>Jaderné</a:t>
                      </a:r>
                    </a:p>
                  </a:txBody>
                  <a:tcPr marL="9525" marR="9525" marT="9525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b="0" i="0" u="none" strike="noStrike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</a:rPr>
                        <a:t>4 346,0 </a:t>
                      </a:r>
                    </a:p>
                  </a:txBody>
                  <a:tcPr marL="9525" marR="9525" marT="9525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b="0" i="0" u="none" strike="noStrike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</a:rPr>
                        <a:t>14,0</a:t>
                      </a:r>
                    </a:p>
                  </a:txBody>
                  <a:tcPr marL="9525" marR="9525" marT="9525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b="0" i="0" u="none" strike="noStrike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</a:rPr>
                        <a:t>0,3 %</a:t>
                      </a:r>
                    </a:p>
                  </a:txBody>
                  <a:tcPr marL="9525" marR="9525" marT="9525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5260087"/>
                  </a:ext>
                </a:extLst>
              </a:tr>
              <a:tr h="363620"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b="0" i="0" u="none" strike="noStrike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</a:rPr>
                        <a:t>Parní</a:t>
                      </a:r>
                    </a:p>
                  </a:txBody>
                  <a:tcPr marL="9525" marR="9525" marT="9525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b="0" i="0" u="none" strike="noStrike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</a:rPr>
                        <a:t>8 628,8 </a:t>
                      </a:r>
                    </a:p>
                  </a:txBody>
                  <a:tcPr marL="9525" marR="9525" marT="9525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b="0" i="0" u="none" strike="noStrike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</a:rPr>
                        <a:t>-600,8</a:t>
                      </a:r>
                    </a:p>
                  </a:txBody>
                  <a:tcPr marL="9525" marR="9525" marT="9525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</a:rPr>
                        <a:t>-6,5 %</a:t>
                      </a:r>
                    </a:p>
                  </a:txBody>
                  <a:tcPr marL="9525" marR="9525" marT="9525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4248970"/>
                  </a:ext>
                </a:extLst>
              </a:tr>
              <a:tr h="363620"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</a:rPr>
                        <a:t>Paroplynové</a:t>
                      </a:r>
                    </a:p>
                  </a:txBody>
                  <a:tcPr marL="9525" marR="9525" marT="9525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b="0" i="0" u="none" strike="noStrike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</a:rPr>
                        <a:t>1 363,4 </a:t>
                      </a:r>
                    </a:p>
                  </a:txBody>
                  <a:tcPr marL="9525" marR="9525" marT="9525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b="0" i="0" u="none" strike="noStrike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</a:rPr>
                        <a:t>-1,7</a:t>
                      </a:r>
                    </a:p>
                  </a:txBody>
                  <a:tcPr marL="9525" marR="9525" marT="9525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b="0" i="0" u="none" strike="noStrike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</a:rPr>
                        <a:t>-0,1 %</a:t>
                      </a:r>
                    </a:p>
                  </a:txBody>
                  <a:tcPr marL="9525" marR="9525" marT="9525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9257946"/>
                  </a:ext>
                </a:extLst>
              </a:tr>
              <a:tr h="669959"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</a:rPr>
                        <a:t>Plynové a spalovací</a:t>
                      </a:r>
                    </a:p>
                  </a:txBody>
                  <a:tcPr marL="9525" marR="9525" marT="9525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b="0" i="0" u="none" strike="noStrike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</a:rPr>
                        <a:t>1 482,4 </a:t>
                      </a:r>
                    </a:p>
                  </a:txBody>
                  <a:tcPr marL="9525" marR="9525" marT="9525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b="0" i="0" u="none" strike="noStrike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</a:rPr>
                        <a:t>209,7</a:t>
                      </a:r>
                    </a:p>
                  </a:txBody>
                  <a:tcPr marL="9525" marR="9525" marT="9525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b="0" i="0" u="none" strike="noStrike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</a:rPr>
                        <a:t>16,5 %</a:t>
                      </a:r>
                    </a:p>
                  </a:txBody>
                  <a:tcPr marL="9525" marR="9525" marT="9525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5790409"/>
                  </a:ext>
                </a:extLst>
              </a:tr>
              <a:tr h="363620"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b="0" i="0" u="none" strike="noStrike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</a:rPr>
                        <a:t>Vodní</a:t>
                      </a:r>
                    </a:p>
                  </a:txBody>
                  <a:tcPr marL="9525" marR="9525" marT="9525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</a:rPr>
                        <a:t>1 114,3 </a:t>
                      </a:r>
                    </a:p>
                  </a:txBody>
                  <a:tcPr marL="9525" marR="9525" marT="9525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</a:rPr>
                        <a:t>-6,6</a:t>
                      </a:r>
                    </a:p>
                  </a:txBody>
                  <a:tcPr marL="9525" marR="9525" marT="9525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b="0" i="0" u="none" strike="noStrike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</a:rPr>
                        <a:t>-0,6 %</a:t>
                      </a:r>
                    </a:p>
                  </a:txBody>
                  <a:tcPr marL="9525" marR="9525" marT="9525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4760555"/>
                  </a:ext>
                </a:extLst>
              </a:tr>
              <a:tr h="363620"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b="0" i="0" u="none" strike="noStrike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</a:rPr>
                        <a:t>Přečerpávací</a:t>
                      </a:r>
                    </a:p>
                  </a:txBody>
                  <a:tcPr marL="9525" marR="9525" marT="9525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b="0" i="0" u="none" strike="noStrike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</a:rPr>
                        <a:t>1 171,5 </a:t>
                      </a:r>
                    </a:p>
                  </a:txBody>
                  <a:tcPr marL="9525" marR="9525" marT="9525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</a:rPr>
                        <a:t>0,0</a:t>
                      </a:r>
                    </a:p>
                  </a:txBody>
                  <a:tcPr marL="9525" marR="9525" marT="9525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b="0" i="0" u="none" strike="noStrike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</a:rPr>
                        <a:t>0,0 %</a:t>
                      </a:r>
                    </a:p>
                  </a:txBody>
                  <a:tcPr marL="9525" marR="9525" marT="9525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6665613"/>
                  </a:ext>
                </a:extLst>
              </a:tr>
              <a:tr h="363620"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b="0" i="0" u="none" strike="noStrike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</a:rPr>
                        <a:t>Větrné</a:t>
                      </a:r>
                    </a:p>
                  </a:txBody>
                  <a:tcPr marL="9525" marR="9525" marT="9525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</a:rPr>
                        <a:t>375,7 </a:t>
                      </a:r>
                    </a:p>
                  </a:txBody>
                  <a:tcPr marL="9525" marR="9525" marT="9525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b="0" i="0" u="none" strike="noStrike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</a:rPr>
                        <a:t>10,7</a:t>
                      </a:r>
                    </a:p>
                  </a:txBody>
                  <a:tcPr marL="9525" marR="9525" marT="9525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</a:rPr>
                        <a:t>2,9 %</a:t>
                      </a:r>
                    </a:p>
                  </a:txBody>
                  <a:tcPr marL="9525" marR="9525" marT="9525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1879141"/>
                  </a:ext>
                </a:extLst>
              </a:tr>
              <a:tr h="363620"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</a:rPr>
                        <a:t>Fotovoltaické</a:t>
                      </a:r>
                    </a:p>
                  </a:txBody>
                  <a:tcPr marL="9525" marR="9525" marT="9525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b="0" i="0" u="none" strike="noStrike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</a:rPr>
                        <a:t>4 759,3 </a:t>
                      </a:r>
                    </a:p>
                  </a:txBody>
                  <a:tcPr marL="9525" marR="9525" marT="9525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b="0" i="0" u="none" strike="noStrike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</a:rPr>
                        <a:t>481,3</a:t>
                      </a:r>
                    </a:p>
                  </a:txBody>
                  <a:tcPr marL="9525" marR="9525" marT="9525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</a:rPr>
                        <a:t>11,3 %</a:t>
                      </a:r>
                    </a:p>
                  </a:txBody>
                  <a:tcPr marL="9525" marR="9525" marT="9525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9685920"/>
                  </a:ext>
                </a:extLst>
              </a:tr>
            </a:tbl>
          </a:graphicData>
        </a:graphic>
      </p:graphicFrame>
      <p:sp>
        <p:nvSpPr>
          <p:cNvPr id="10" name="TextovéPole 9">
            <a:extLst>
              <a:ext uri="{FF2B5EF4-FFF2-40B4-BE49-F238E27FC236}">
                <a16:creationId xmlns:a16="http://schemas.microsoft.com/office/drawing/2014/main" id="{ADA0711F-AC7D-472F-AB87-729E0DC60404}"/>
              </a:ext>
            </a:extLst>
          </p:cNvPr>
          <p:cNvSpPr txBox="1"/>
          <p:nvPr/>
        </p:nvSpPr>
        <p:spPr>
          <a:xfrm>
            <a:off x="1765591" y="5862670"/>
            <a:ext cx="930877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1200" dirty="0"/>
              <a:t>Ve čtvrtletních zprávách nejsou nadále zahrnuty údaje týkající se výroben elektřiny z obnovitelných zdrojů s instalovaným výkonem nad 100 kW, které nebyly předány operátorovi trhu ke dni zpracování zprávy. Souhrnný instalovaný výkon těchto výroben k 31. 3. 2026 představoval </a:t>
            </a:r>
            <a:r>
              <a:rPr lang="cs-CZ" sz="1200" b="1" dirty="0"/>
              <a:t>385 MW (372,5 MW FVE, 5,4 MW VE, 7,1 MW VTE).</a:t>
            </a:r>
          </a:p>
        </p:txBody>
      </p:sp>
    </p:spTree>
    <p:extLst>
      <p:ext uri="{BB962C8B-B14F-4D97-AF65-F5344CB8AC3E}">
        <p14:creationId xmlns:p14="http://schemas.microsoft.com/office/powerpoint/2010/main" val="4579350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B9EDF5D-F699-4AB2-962C-765AAE2F6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Aukce na provozní podporu</a:t>
            </a:r>
          </a:p>
        </p:txBody>
      </p:sp>
      <p:sp>
        <p:nvSpPr>
          <p:cNvPr id="5" name="Zástupný text 2">
            <a:extLst>
              <a:ext uri="{FF2B5EF4-FFF2-40B4-BE49-F238E27FC236}">
                <a16:creationId xmlns:a16="http://schemas.microsoft.com/office/drawing/2014/main" id="{4BB6F945-DC3C-4BFB-B426-D9D64AC5D8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619250" y="2278063"/>
            <a:ext cx="8964613" cy="3959225"/>
          </a:xfrm>
        </p:spPr>
        <p:txBody>
          <a:bodyPr>
            <a:normAutofit/>
          </a:bodyPr>
          <a:lstStyle/>
          <a:p>
            <a:pPr algn="just"/>
            <a:r>
              <a:rPr lang="cs-CZ" dirty="0"/>
              <a:t>KVET 	Ve všech vyhlášených aukcí v roce 2024 a 2025 bylo alokováno k 	podpoře celkem </a:t>
            </a:r>
            <a:r>
              <a:rPr lang="cs-CZ" b="1" dirty="0"/>
              <a:t>3 090 MW </a:t>
            </a:r>
            <a:r>
              <a:rPr lang="cs-CZ" dirty="0"/>
              <a:t>instalovaného elektrického výkonu. Jelikož 	bylo v těchto vyhlášených aukcí vysoutěženo celkem </a:t>
            </a:r>
            <a:r>
              <a:rPr lang="cs-CZ" b="1" dirty="0"/>
              <a:t>2 759,3 MW 	</a:t>
            </a:r>
            <a:r>
              <a:rPr lang="cs-CZ" dirty="0"/>
              <a:t>instalovaného elektrického výkonu, tedy takřka </a:t>
            </a:r>
            <a:r>
              <a:rPr lang="cs-CZ" b="1" dirty="0"/>
              <a:t>90 % </a:t>
            </a:r>
            <a:r>
              <a:rPr lang="cs-CZ" dirty="0"/>
              <a:t>z celkové alokace 	instalovaného elektrického výkonu. </a:t>
            </a:r>
          </a:p>
          <a:p>
            <a:pPr algn="just"/>
            <a:r>
              <a:rPr lang="cs-CZ" dirty="0"/>
              <a:t>VTE		z poslední aukce o celkovém výkonu </a:t>
            </a:r>
            <a:r>
              <a:rPr lang="cs-CZ" b="1" dirty="0"/>
              <a:t>360,8 MW </a:t>
            </a:r>
            <a:r>
              <a:rPr lang="cs-CZ" dirty="0"/>
              <a:t>bylo vysoutěženo 	</a:t>
            </a:r>
            <a:r>
              <a:rPr lang="cs-CZ" b="1" dirty="0"/>
              <a:t>246,7 MW</a:t>
            </a:r>
            <a:r>
              <a:rPr lang="cs-CZ" dirty="0"/>
              <a:t>, tedy takřka </a:t>
            </a:r>
            <a:r>
              <a:rPr lang="cs-CZ" b="1" dirty="0"/>
              <a:t>70 % (v roce 2024 aukce 90 MW a uspělo 89 	MW)</a:t>
            </a:r>
          </a:p>
          <a:p>
            <a:r>
              <a:rPr lang="cs-CZ" dirty="0"/>
              <a:t>Notifikace</a:t>
            </a:r>
            <a:r>
              <a:rPr lang="cs-CZ" b="1" dirty="0"/>
              <a:t> biometan – </a:t>
            </a:r>
            <a:r>
              <a:rPr lang="cs-CZ" dirty="0"/>
              <a:t>vyhlášena první aukce na </a:t>
            </a:r>
            <a:r>
              <a:rPr lang="cs-CZ" b="1" dirty="0"/>
              <a:t>45 mil m</a:t>
            </a:r>
            <a:r>
              <a:rPr lang="cs-CZ" b="1" baseline="30000" dirty="0"/>
              <a:t>3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799495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B9EDF5D-F699-4AB2-962C-765AAE2F6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Statistiky dle AI ohledně FVE</a:t>
            </a:r>
          </a:p>
        </p:txBody>
      </p:sp>
      <p:sp>
        <p:nvSpPr>
          <p:cNvPr id="5" name="Zástupný text 2">
            <a:extLst>
              <a:ext uri="{FF2B5EF4-FFF2-40B4-BE49-F238E27FC236}">
                <a16:creationId xmlns:a16="http://schemas.microsoft.com/office/drawing/2014/main" id="{4BB6F945-DC3C-4BFB-B426-D9D64AC5D8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619250" y="2278063"/>
            <a:ext cx="8964613" cy="3959225"/>
          </a:xfrm>
        </p:spPr>
        <p:txBody>
          <a:bodyPr>
            <a:normAutofit lnSpcReduction="10000"/>
          </a:bodyPr>
          <a:lstStyle/>
          <a:p>
            <a:pPr algn="just"/>
            <a:r>
              <a:rPr lang="cs-CZ" b="0" u="none" strike="noStrike" dirty="0">
                <a:effectLst/>
                <a:latin typeface="Google Sans"/>
              </a:rPr>
              <a:t>V České republice funguje </a:t>
            </a:r>
            <a:r>
              <a:rPr lang="cs-CZ" b="1" u="none" strike="noStrike" dirty="0">
                <a:effectLst/>
                <a:latin typeface="Google Sans"/>
              </a:rPr>
              <a:t>více než 239 000 fotovoltaických elektráren</a:t>
            </a:r>
            <a:r>
              <a:rPr lang="cs-CZ" b="0" u="none" strike="noStrike" dirty="0">
                <a:effectLst/>
                <a:latin typeface="Google Sans"/>
              </a:rPr>
              <a:t> (FVE). Z celkového počtu přesahuje </a:t>
            </a:r>
            <a:r>
              <a:rPr lang="cs-CZ" b="1" u="none" strike="noStrike" dirty="0">
                <a:effectLst/>
                <a:latin typeface="Google Sans"/>
              </a:rPr>
              <a:t>200 000 instalací segment domácností</a:t>
            </a:r>
            <a:r>
              <a:rPr lang="cs-CZ" b="0" u="none" strike="noStrike" dirty="0">
                <a:effectLst/>
                <a:latin typeface="Google Sans"/>
              </a:rPr>
              <a:t> (střešní elektrárny na rodinných domech).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b="1" u="none" strike="noStrike" dirty="0">
                <a:effectLst/>
                <a:latin typeface="Google Sans"/>
              </a:rPr>
              <a:t>Počet elektráren celkem:</a:t>
            </a:r>
            <a:r>
              <a:rPr lang="cs-CZ" b="0" u="none" strike="noStrike" dirty="0">
                <a:effectLst/>
                <a:latin typeface="Google Sans"/>
              </a:rPr>
              <a:t> více než 239 000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b="1" u="none" strike="noStrike" dirty="0">
                <a:effectLst/>
                <a:latin typeface="Google Sans"/>
              </a:rPr>
              <a:t>Výkon celkem:</a:t>
            </a:r>
            <a:r>
              <a:rPr lang="cs-CZ" b="0" u="none" strike="noStrike" dirty="0">
                <a:effectLst/>
                <a:latin typeface="Google Sans"/>
              </a:rPr>
              <a:t> přes 5,16 </a:t>
            </a:r>
            <a:r>
              <a:rPr lang="cs-CZ" b="0" u="none" strike="noStrike" dirty="0" err="1">
                <a:effectLst/>
                <a:latin typeface="Google Sans"/>
              </a:rPr>
              <a:t>GWp</a:t>
            </a:r>
            <a:endParaRPr lang="cs-CZ" b="0" u="none" strike="noStrike" dirty="0">
              <a:effectLst/>
              <a:latin typeface="Google Sans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b="1" u="none" strike="noStrike" dirty="0">
                <a:effectLst/>
                <a:latin typeface="Google Sans"/>
              </a:rPr>
              <a:t>Rezidenční (domácí) instalace:</a:t>
            </a:r>
            <a:r>
              <a:rPr lang="cs-CZ" b="0" u="none" strike="noStrike" dirty="0">
                <a:effectLst/>
                <a:latin typeface="Google Sans"/>
              </a:rPr>
              <a:t> přes 200 tisíc (zhruba 41 000 nových za rok 2024, stagnující poptávka v roce 2025)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b="1" u="none" strike="noStrike" dirty="0">
                <a:effectLst/>
                <a:latin typeface="Google Sans"/>
              </a:rPr>
              <a:t>Průměrný výkon domácí FVE:</a:t>
            </a:r>
            <a:r>
              <a:rPr lang="cs-CZ" b="0" u="none" strike="noStrike" dirty="0">
                <a:effectLst/>
                <a:latin typeface="Google Sans"/>
              </a:rPr>
              <a:t> 10,5 </a:t>
            </a:r>
            <a:r>
              <a:rPr lang="cs-CZ" b="0" u="none" strike="noStrike" dirty="0" err="1">
                <a:effectLst/>
                <a:latin typeface="Google Sans"/>
              </a:rPr>
              <a:t>kWp</a:t>
            </a:r>
            <a:endParaRPr lang="cs-CZ" b="0" u="none" strike="noStrike" dirty="0">
              <a:effectLst/>
              <a:latin typeface="Google Sans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b="1" u="none" strike="noStrike" dirty="0">
                <a:effectLst/>
                <a:latin typeface="Google Sans"/>
              </a:rPr>
              <a:t>Podíl baterií u nových domácích FVE:</a:t>
            </a:r>
            <a:r>
              <a:rPr lang="cs-CZ" b="0" u="none" strike="noStrike" dirty="0">
                <a:effectLst/>
                <a:latin typeface="Google Sans"/>
              </a:rPr>
              <a:t> 84 % 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5913019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43F2B63-D050-4FC1-A04E-B76740B32C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Jak funguje mechanismus podpor v ČR</a:t>
            </a:r>
            <a:endParaRPr lang="cs-CZ" dirty="0"/>
          </a:p>
        </p:txBody>
      </p:sp>
      <p:graphicFrame>
        <p:nvGraphicFramePr>
          <p:cNvPr id="5" name="Zástupný obsah 4">
            <a:extLst>
              <a:ext uri="{FF2B5EF4-FFF2-40B4-BE49-F238E27FC236}">
                <a16:creationId xmlns:a16="http://schemas.microsoft.com/office/drawing/2014/main" id="{3136B537-2E65-471E-B05C-6D1CFC2D03DA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424484730"/>
              </p:ext>
            </p:extLst>
          </p:nvPr>
        </p:nvGraphicFramePr>
        <p:xfrm>
          <a:off x="982134" y="1524001"/>
          <a:ext cx="9601730" cy="4713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142601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45A7B06-6BB4-4DC7-AD45-D7FD633CD0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Contracts for Difference </a:t>
            </a:r>
            <a:r>
              <a:rPr lang="cs-CZ" dirty="0"/>
              <a:t>neboli CFD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36245592-CB1C-40FC-9DFD-E8EC2A8E1A9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cs-CZ" dirty="0"/>
              <a:t>Florence </a:t>
            </a:r>
            <a:r>
              <a:rPr lang="cs-CZ" dirty="0" err="1"/>
              <a:t>school</a:t>
            </a:r>
            <a:r>
              <a:rPr lang="cs-CZ" dirty="0"/>
              <a:t> </a:t>
            </a:r>
            <a:r>
              <a:rPr lang="cs-CZ" dirty="0" err="1"/>
              <a:t>of</a:t>
            </a:r>
            <a:r>
              <a:rPr lang="cs-CZ" dirty="0"/>
              <a:t> </a:t>
            </a:r>
            <a:r>
              <a:rPr lang="cs-CZ" dirty="0" err="1"/>
              <a:t>regulation</a:t>
            </a:r>
            <a:endParaRPr lang="cs-CZ" dirty="0"/>
          </a:p>
        </p:txBody>
      </p:sp>
      <p:pic>
        <p:nvPicPr>
          <p:cNvPr id="5" name="Zástupný obsah 4">
            <a:extLst>
              <a:ext uri="{FF2B5EF4-FFF2-40B4-BE49-F238E27FC236}">
                <a16:creationId xmlns:a16="http://schemas.microsoft.com/office/drawing/2014/main" id="{C7F0D043-5CF5-4EB6-98B6-B5712462C8E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387" y="2227514"/>
            <a:ext cx="8964613" cy="3789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3822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0941712-E99E-4D7F-A5DE-A7BC6B924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Příklady občanského zapojení do projektů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A080F05D-6C6F-4F2A-82F6-49FBB30167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4000" y="2305162"/>
            <a:ext cx="2871999" cy="2605506"/>
          </a:xfrm>
        </p:spPr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s-CZ" b="1" dirty="0">
                <a:solidFill>
                  <a:srgbClr val="009933"/>
                </a:solidFill>
                <a:latin typeface="Open Sans"/>
                <a:ea typeface="Open Sans"/>
                <a:cs typeface="Open Sans"/>
                <a:sym typeface="Open Sans"/>
              </a:rPr>
              <a:t>Německo: </a:t>
            </a:r>
            <a:r>
              <a:rPr lang="cs-CZ" b="1" dirty="0" err="1">
                <a:solidFill>
                  <a:srgbClr val="009933"/>
                </a:solidFill>
                <a:latin typeface="Open Sans"/>
                <a:ea typeface="Open Sans"/>
                <a:cs typeface="Open Sans"/>
                <a:sym typeface="Open Sans"/>
              </a:rPr>
              <a:t>Hollich</a:t>
            </a:r>
            <a:endParaRPr lang="cs-CZ" b="1" dirty="0">
              <a:solidFill>
                <a:srgbClr val="00993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cs-CZ" b="1" dirty="0">
                <a:solidFill>
                  <a:srgbClr val="333333"/>
                </a:solidFill>
                <a:latin typeface="Open Sans"/>
                <a:ea typeface="Open Sans"/>
                <a:cs typeface="Open Sans"/>
                <a:sym typeface="Open Sans"/>
              </a:rPr>
              <a:t>Kdo: 217 místních investorů</a:t>
            </a: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cs-CZ" sz="1800" b="0" dirty="0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</a:rPr>
              <a:t>Financovali 25 % projektu. Potvrzen lokální ekonomický přínos a podíly na výnosech.</a:t>
            </a:r>
          </a:p>
          <a:p>
            <a:endParaRPr lang="cs-CZ" dirty="0"/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DB7BB8F1-49CB-459D-9CAE-4F2F71B54165}"/>
              </a:ext>
            </a:extLst>
          </p:cNvPr>
          <p:cNvSpPr txBox="1"/>
          <p:nvPr/>
        </p:nvSpPr>
        <p:spPr>
          <a:xfrm>
            <a:off x="3610187" y="2305162"/>
            <a:ext cx="3481493" cy="23031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2000" b="1" dirty="0">
                <a:solidFill>
                  <a:srgbClr val="009933"/>
                </a:solidFill>
                <a:latin typeface="Open Sans"/>
                <a:ea typeface="Open Sans"/>
                <a:cs typeface="Open Sans"/>
                <a:sym typeface="Open Sans"/>
              </a:rPr>
              <a:t>Dánsko: </a:t>
            </a:r>
            <a:r>
              <a:rPr lang="cs-CZ" sz="2000" b="1" dirty="0" err="1">
                <a:solidFill>
                  <a:srgbClr val="009933"/>
                </a:solidFill>
                <a:latin typeface="Open Sans"/>
                <a:ea typeface="Open Sans"/>
                <a:cs typeface="Open Sans"/>
                <a:sym typeface="Open Sans"/>
              </a:rPr>
              <a:t>Middelgrunden</a:t>
            </a:r>
            <a:endParaRPr lang="cs-CZ" sz="2000" b="1" dirty="0">
              <a:solidFill>
                <a:srgbClr val="00993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cs-CZ" sz="2000" b="1" dirty="0">
                <a:solidFill>
                  <a:srgbClr val="333333"/>
                </a:solidFill>
                <a:latin typeface="Open Sans"/>
                <a:ea typeface="Open Sans"/>
                <a:cs typeface="Open Sans"/>
                <a:sym typeface="Open Sans"/>
              </a:rPr>
              <a:t>Kdo: Město &amp; Družstvo (8 650 členů)</a:t>
            </a: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cs-CZ" sz="1800" b="0" dirty="0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</a:rPr>
              <a:t>Akcie za 570 EUR (1 </a:t>
            </a:r>
            <a:r>
              <a:rPr lang="cs-CZ" sz="1800" b="0" dirty="0" err="1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</a:rPr>
              <a:t>MWh</a:t>
            </a:r>
            <a:r>
              <a:rPr lang="cs-CZ" sz="1800" b="0" dirty="0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</a:rPr>
              <a:t>/rok). Návratnost cca 7,5 % po odepsání, prostá návratnost 8 let.</a:t>
            </a:r>
          </a:p>
        </p:txBody>
      </p:sp>
      <p:sp>
        <p:nvSpPr>
          <p:cNvPr id="8" name="TextovéPole 7">
            <a:extLst>
              <a:ext uri="{FF2B5EF4-FFF2-40B4-BE49-F238E27FC236}">
                <a16:creationId xmlns:a16="http://schemas.microsoft.com/office/drawing/2014/main" id="{D72D48CE-A1A6-4F56-B310-D9E723979C4A}"/>
              </a:ext>
            </a:extLst>
          </p:cNvPr>
          <p:cNvSpPr txBox="1"/>
          <p:nvPr/>
        </p:nvSpPr>
        <p:spPr>
          <a:xfrm>
            <a:off x="7362612" y="2305162"/>
            <a:ext cx="3752428" cy="17184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2000" b="1" dirty="0">
                <a:solidFill>
                  <a:srgbClr val="009933"/>
                </a:solidFill>
                <a:latin typeface="Open Sans"/>
                <a:ea typeface="Open Sans"/>
                <a:cs typeface="Open Sans"/>
                <a:sym typeface="Open Sans"/>
              </a:rPr>
              <a:t>Švédsko: </a:t>
            </a:r>
            <a:r>
              <a:rPr lang="cs-CZ" sz="2000" b="1" dirty="0" err="1">
                <a:solidFill>
                  <a:srgbClr val="009933"/>
                </a:solidFill>
                <a:latin typeface="Open Sans"/>
                <a:ea typeface="Open Sans"/>
                <a:cs typeface="Open Sans"/>
                <a:sym typeface="Open Sans"/>
              </a:rPr>
              <a:t>Wind</a:t>
            </a:r>
            <a:r>
              <a:rPr lang="cs-CZ" sz="2000" b="1" dirty="0">
                <a:solidFill>
                  <a:srgbClr val="009933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cs-CZ" sz="2000" b="1" dirty="0" err="1">
                <a:solidFill>
                  <a:srgbClr val="009933"/>
                </a:solidFill>
                <a:latin typeface="Open Sans"/>
                <a:ea typeface="Open Sans"/>
                <a:cs typeface="Open Sans"/>
                <a:sym typeface="Open Sans"/>
              </a:rPr>
              <a:t>Power</a:t>
            </a:r>
            <a:r>
              <a:rPr lang="cs-CZ" sz="2000" b="1" dirty="0">
                <a:solidFill>
                  <a:srgbClr val="009933"/>
                </a:solidFill>
                <a:latin typeface="Open Sans"/>
                <a:ea typeface="Open Sans"/>
                <a:cs typeface="Open Sans"/>
                <a:sym typeface="Open Sans"/>
              </a:rPr>
              <a:t> Co-op</a:t>
            </a:r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cs-CZ" sz="2000" b="1" dirty="0">
                <a:solidFill>
                  <a:srgbClr val="333333"/>
                </a:solidFill>
                <a:latin typeface="Open Sans"/>
                <a:ea typeface="Open Sans"/>
                <a:cs typeface="Open Sans"/>
                <a:sym typeface="Open Sans"/>
              </a:rPr>
              <a:t>Kdo: Firmy, občané, farmáři</a:t>
            </a: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cs-CZ" sz="1800" b="0" dirty="0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</a:rPr>
              <a:t>Členové platí téměř polovinu tržní ceny elektřiny. Výnos formou přímé úspory.</a:t>
            </a:r>
          </a:p>
        </p:txBody>
      </p:sp>
    </p:spTree>
    <p:extLst>
      <p:ext uri="{BB962C8B-B14F-4D97-AF65-F5344CB8AC3E}">
        <p14:creationId xmlns:p14="http://schemas.microsoft.com/office/powerpoint/2010/main" val="22569857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D127878-7249-41F4-8CBC-B5C81373AD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noProof="0" dirty="0"/>
              <a:t>Děkuji</a:t>
            </a:r>
            <a:br>
              <a:rPr lang="cs-CZ" noProof="0" dirty="0"/>
            </a:br>
            <a:r>
              <a:rPr lang="cs-CZ" noProof="0" dirty="0"/>
              <a:t>za pozornost</a:t>
            </a:r>
          </a:p>
        </p:txBody>
      </p:sp>
      <p:sp>
        <p:nvSpPr>
          <p:cNvPr id="5" name="Zástupný symbol pro obsah 2">
            <a:extLst>
              <a:ext uri="{FF2B5EF4-FFF2-40B4-BE49-F238E27FC236}">
                <a16:creationId xmlns:a16="http://schemas.microsoft.com/office/drawing/2014/main" id="{78819B76-FCCF-20DD-93BA-079BCCC6451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cs-CZ" noProof="0" dirty="0"/>
              <a:t>Ing. et Ing. René Neděla</a:t>
            </a:r>
          </a:p>
        </p:txBody>
      </p:sp>
    </p:spTree>
    <p:extLst>
      <p:ext uri="{BB962C8B-B14F-4D97-AF65-F5344CB8AC3E}">
        <p14:creationId xmlns:p14="http://schemas.microsoft.com/office/powerpoint/2010/main" val="2726387024"/>
      </p:ext>
    </p:extLst>
  </p:cSld>
  <p:clrMapOvr>
    <a:masterClrMapping/>
  </p:clrMapOvr>
</p:sld>
</file>

<file path=ppt/theme/theme1.xml><?xml version="1.0" encoding="utf-8"?>
<a:theme xmlns:a="http://schemas.openxmlformats.org/drawingml/2006/main" name="JVS PPS Light">
  <a:themeElements>
    <a:clrScheme name="JVS PPT Light">
      <a:dk1>
        <a:srgbClr val="545860"/>
      </a:dk1>
      <a:lt1>
        <a:srgbClr val="FFFFFF"/>
      </a:lt1>
      <a:dk2>
        <a:srgbClr val="0C1838"/>
      </a:dk2>
      <a:lt2>
        <a:srgbClr val="A7A9B3"/>
      </a:lt2>
      <a:accent1>
        <a:srgbClr val="00469B"/>
      </a:accent1>
      <a:accent2>
        <a:srgbClr val="D70C0F"/>
      </a:accent2>
      <a:accent3>
        <a:srgbClr val="F8C2B9"/>
      </a:accent3>
      <a:accent4>
        <a:srgbClr val="680526"/>
      </a:accent4>
      <a:accent5>
        <a:srgbClr val="9EC8E9"/>
      </a:accent5>
      <a:accent6>
        <a:srgbClr val="545860"/>
      </a:accent6>
      <a:hlink>
        <a:srgbClr val="00469B"/>
      </a:hlink>
      <a:folHlink>
        <a:srgbClr val="00469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marL="263525" indent="-263525" algn="l">
          <a:spcBef>
            <a:spcPts val="1000"/>
          </a:spcBef>
          <a:spcAft>
            <a:spcPts val="1000"/>
          </a:spcAft>
          <a:buFont typeface="Wingdings" panose="05000000000000000000" pitchFamily="2" charset="2"/>
          <a:buChar char="§"/>
          <a:defRPr sz="2000" dirty="0" err="1" smtClean="0">
            <a:solidFill>
              <a:schemeClr val="bg1"/>
            </a:solidFill>
          </a:defRPr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marL="270000" indent="-270000" algn="l">
          <a:spcBef>
            <a:spcPts val="1000"/>
          </a:spcBef>
          <a:spcAft>
            <a:spcPts val="1000"/>
          </a:spcAft>
          <a:buSzPct val="100000"/>
          <a:buFont typeface="Wingdings" panose="05000000000000000000" pitchFamily="2" charset="2"/>
          <a:buChar char="§"/>
          <a:defRPr sz="2000" dirty="0" err="1" smtClean="0"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_MPO_CZ_Světlá.pptx [Jen pro čtení]" id="{BE1A7951-BD05-4CAC-99C3-8F44AE081345}" vid="{D37F7BC5-0249-4886-A511-1C797A779AD9}"/>
    </a:ext>
  </a:extLst>
</a:theme>
</file>

<file path=ppt/theme/theme2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D49E6BE534F60E469CE8F6942E8CB243" ma:contentTypeVersion="3" ma:contentTypeDescription="Vytvoří nový dokument" ma:contentTypeScope="" ma:versionID="f016a36121c73f128f837a688d434fda">
  <xsd:schema xmlns:xsd="http://www.w3.org/2001/XMLSchema" xmlns:xs="http://www.w3.org/2001/XMLSchema" xmlns:p="http://schemas.microsoft.com/office/2006/metadata/properties" xmlns:ns2="46101490-013c-45ea-bf1a-4a68c9a652b7" targetNamespace="http://schemas.microsoft.com/office/2006/metadata/properties" ma:root="true" ma:fieldsID="34c1f9b9eddcae5283eef7731ea9b1bc" ns2:_="">
    <xsd:import namespace="46101490-013c-45ea-bf1a-4a68c9a652b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6101490-013c-45ea-bf1a-4a68c9a652b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D19C120-5274-443A-93A6-139E5591E124}">
  <ds:schemaRefs>
    <ds:schemaRef ds:uri="b42b3ace-cfc9-4323-a967-7cca6ffa24cc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CC91B0F1-BDD1-486A-BD8F-8AC4E1CC693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76417A6-8771-430D-A2A0-70E5FBC37019}">
  <ds:schemaRefs>
    <ds:schemaRef ds:uri="46101490-013c-45ea-bf1a-4a68c9a652b7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PPT_MPO_CZ_Světlá</Template>
  <TotalTime>147</TotalTime>
  <Words>516</Words>
  <Application>Microsoft Office PowerPoint</Application>
  <PresentationFormat>Širokoúhlá obrazovka</PresentationFormat>
  <Paragraphs>92</Paragraphs>
  <Slides>9</Slides>
  <Notes>3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5" baseType="lpstr">
      <vt:lpstr>Aptos</vt:lpstr>
      <vt:lpstr>Arial</vt:lpstr>
      <vt:lpstr>Google Sans</vt:lpstr>
      <vt:lpstr>Open Sans</vt:lpstr>
      <vt:lpstr>Wingdings</vt:lpstr>
      <vt:lpstr>JVS PPS Light</vt:lpstr>
      <vt:lpstr>Seminář "Příliš drahý vítr - Co vše se skrývá za projekty VTE a FVE?"</vt:lpstr>
      <vt:lpstr>Předpokládaný rozvoj OZE</vt:lpstr>
      <vt:lpstr>Aktuální hodnoty výkonu</vt:lpstr>
      <vt:lpstr>Aukce na provozní podporu</vt:lpstr>
      <vt:lpstr>Statistiky dle AI ohledně FVE</vt:lpstr>
      <vt:lpstr>Jak funguje mechanismus podpor v ČR</vt:lpstr>
      <vt:lpstr>Contracts for Difference neboli CFD</vt:lpstr>
      <vt:lpstr>Příklady občanského zapojení do projektů</vt:lpstr>
      <vt:lpstr>Děkuji za pozornost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Transformace energetiky</dc:title>
  <dc:subject/>
  <dc:creator>Neděla René</dc:creator>
  <cp:keywords/>
  <dc:description/>
  <cp:lastModifiedBy>Neděla René</cp:lastModifiedBy>
  <cp:revision>8</cp:revision>
  <cp:lastPrinted>2025-10-24T08:31:40Z</cp:lastPrinted>
  <dcterms:created xsi:type="dcterms:W3CDTF">2026-06-08T06:41:46Z</dcterms:created>
  <dcterms:modified xsi:type="dcterms:W3CDTF">2026-06-08T09:09:21Z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0x010100D49E6BE534F60E469CE8F6942E8CB243</vt:lpwstr>
  </property>
  <property fmtid="{D5CDD505-2E9C-101B-9397-08002B2CF9AE}" pid="3" name="MediaServiceImageTags">
    <vt:lpwstr/>
  </property>
  <property fmtid="{D5CDD505-2E9C-101B-9397-08002B2CF9AE}" pid="4" name="MSIP_Label_b3564849-fbfc-4795-ad59-055bb350645f_Enabled">
    <vt:lpwstr>true</vt:lpwstr>
  </property>
  <property fmtid="{D5CDD505-2E9C-101B-9397-08002B2CF9AE}" pid="5" name="MSIP_Label_b3564849-fbfc-4795-ad59-055bb350645f_SetDate">
    <vt:lpwstr>2025-11-05T08:47:26Z</vt:lpwstr>
  </property>
  <property fmtid="{D5CDD505-2E9C-101B-9397-08002B2CF9AE}" pid="6" name="MSIP_Label_b3564849-fbfc-4795-ad59-055bb350645f_Method">
    <vt:lpwstr>Standard</vt:lpwstr>
  </property>
  <property fmtid="{D5CDD505-2E9C-101B-9397-08002B2CF9AE}" pid="7" name="MSIP_Label_b3564849-fbfc-4795-ad59-055bb350645f_Name">
    <vt:lpwstr>M102S01</vt:lpwstr>
  </property>
  <property fmtid="{D5CDD505-2E9C-101B-9397-08002B2CF9AE}" pid="8" name="MSIP_Label_b3564849-fbfc-4795-ad59-055bb350645f_SiteId">
    <vt:lpwstr>65154e19-ce31-44e2-97af-2480f4c17f95</vt:lpwstr>
  </property>
  <property fmtid="{D5CDD505-2E9C-101B-9397-08002B2CF9AE}" pid="9" name="MSIP_Label_b3564849-fbfc-4795-ad59-055bb350645f_ActionId">
    <vt:lpwstr>a46c3e65-4ee5-4762-a82b-3d1c88712a7f</vt:lpwstr>
  </property>
  <property fmtid="{D5CDD505-2E9C-101B-9397-08002B2CF9AE}" pid="10" name="MSIP_Label_b3564849-fbfc-4795-ad59-055bb350645f_ContentBits">
    <vt:lpwstr>0</vt:lpwstr>
  </property>
  <property fmtid="{D5CDD505-2E9C-101B-9397-08002B2CF9AE}" pid="11" name="MSIP_Label_b3564849-fbfc-4795-ad59-055bb350645f_Tag">
    <vt:lpwstr>10, 3, 0, 1</vt:lpwstr>
  </property>
  <property fmtid="{D5CDD505-2E9C-101B-9397-08002B2CF9AE}" pid="12" name="xd_ProgID">
    <vt:lpwstr/>
  </property>
  <property fmtid="{D5CDD505-2E9C-101B-9397-08002B2CF9AE}" pid="13" name="ComplianceAssetId">
    <vt:lpwstr/>
  </property>
  <property fmtid="{D5CDD505-2E9C-101B-9397-08002B2CF9AE}" pid="14" name="TemplateUrl">
    <vt:lpwstr/>
  </property>
  <property fmtid="{D5CDD505-2E9C-101B-9397-08002B2CF9AE}" pid="15" name="_ExtendedDescription">
    <vt:lpwstr/>
  </property>
  <property fmtid="{D5CDD505-2E9C-101B-9397-08002B2CF9AE}" pid="16" name="TriggerFlowInfo">
    <vt:lpwstr/>
  </property>
  <property fmtid="{D5CDD505-2E9C-101B-9397-08002B2CF9AE}" pid="17" name="xd_Signature">
    <vt:lpwstr/>
  </property>
</Properties>
</file>